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F6BBE-8F7C-4447-A3E0-83359B17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57D48-DBA6-4873-B191-9CFCD192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B2110-A4DE-4CBC-B30A-824E01DFA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13604-48A8-47ED-9AA1-A61C77FD7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77C1CA-5DA1-4B6F-9878-4C22FA91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FD81C-4D38-43BA-B67E-010DE3341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A7636E-EF69-4501-81B8-7F69263F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6B2E5-A6A7-489A-8E92-130A13B51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19175-1607-4E6E-B969-48D4F5B84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A37BB-F4AE-4906-96A1-C21EA4789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C1D20-2871-464B-9F9E-9E4FEF33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3075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卵巢上皮癌早期诊断方法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卵巢上皮癌概述
 早期诊断重要性
 常见诊断方法
 超声诊断
 CT与MRI诊断
 血清肿瘤标志物
 诊断路径与流程
 总结与未来展望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卵巢上皮癌概述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卵巢上皮癌早期诊断方法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卵巢上皮癌概述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卵巢上皮癌概述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1.卵巢上皮癌是女性生殖系统常见的恶性肿瘤之一，发病率逐年上升，严重威胁女性健康。</a:t>
            </a:r>
          </a:p>
          <a:p>
            <a:r>
              <a:t>2.卵巢上皮癌的病理类型多样，包括浆液性囊腺癌、黏液性囊腺癌、子宫内膜样癌等，其中浆液性囊腺癌最为常见。</a:t>
            </a:r>
          </a:p>
          <a:p>
            <a:r>
              <a:t>3.早期卵巢上皮癌症状不典型，容易误诊和漏诊，因此寻找有效的早期诊断方法具有重要意义。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流行病学特点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1.卵巢上皮癌在全球范围内的发病率呈上升趋势，与环境、遗传等多种因素有关。</a:t>
            </a:r>
          </a:p>
          <a:p>
            <a:r>
              <a:t>2.年龄、家族史、月经史、生育史等因素与卵巢上皮癌的发病风险相关。</a:t>
            </a:r>
          </a:p>
          <a:p>
            <a:r>
              <a:t>3.一些基因突变，如BRCA1/2基因突变，与卵巢上皮癌的发病密切相关。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卵巢上皮癌概述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病理生理机制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1.卵巢上皮癌的发生发展涉及多基因、多步骤的复杂过程，包括原癌基因的激活和抑癌基因的失活等。</a:t>
            </a:r>
          </a:p>
          <a:p>
            <a:r>
              <a:t>2.肿瘤细胞通过多种机制逃避免疫监视，并在体内发生转移和扩散。</a:t>
            </a:r>
          </a:p>
          <a:p>
            <a:r>
              <a:t>3.卵巢上皮癌的病理生理机制仍需进一步深入研究，以为早期诊断和治疗提供更多理论依据。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临床症状与体征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1.早期卵巢上皮癌患者常无明显症状和体征，随着病情的发展，可出现腹部胀痛、消化系统症状、体重减轻等表现。</a:t>
            </a:r>
          </a:p>
          <a:p>
            <a:r>
              <a:t>2.部分患者可出现腹水、盆腔包块等体征，但并非特异性表现。</a:t>
            </a:r>
          </a:p>
          <a:p>
            <a:r>
              <a:t>3.临床症状与体征对于卵巢上皮癌的早期诊断具有一定的参考价值，但需结合其他检查方法以提高诊断准确性。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早期诊断重要性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卵巢上皮癌早期诊断方法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早期诊断重要性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早期诊断的重要性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1.提高治愈率：早期诊断卵巢上皮癌可以提高治愈率，因为早期病灶较小，较易切除，患者预后较好。</a:t>
            </a:r>
          </a:p>
          <a:p>
            <a:r>
              <a:t>2.减少并发症：早期治疗可以减少并发症的发生，提高患者的生活质量和生存率。</a:t>
            </a:r>
          </a:p>
          <a:p>
            <a:r>
              <a:t>3.避免病情恶化：早期诊断可以避免病情恶化，防止癌细胞扩散和转移，降低治疗难度。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早期诊断的挑战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1.症状不典型：卵巢上皮癌早期症状不典型，难以与良性疾病区分，容易导致误诊。</a:t>
            </a:r>
          </a:p>
          <a:p>
            <a:r>
              <a:t>2.缺乏特异性标志物：目前缺乏特异性标志物，难以通过血液检查等手段早期诊断。</a:t>
            </a:r>
          </a:p>
          <a:p>
            <a:r>
              <a:t>3.筛查手段有限：目前筛查手段有限，主要是通过超声等影像学检查，存在一定的假阳性和假阴性率。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早期诊断重要性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早期诊断的发展趋势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1.基因组学的发展：随着基因组学的发展，未来可能通过基因检测等手段早期诊断卵巢上皮癌。</a:t>
            </a:r>
          </a:p>
          <a:p>
            <a:r>
              <a:t>2.人工智能的应用：人工智能在医学影像诊断方面的应用不断提高，未来可能通过人工智能辅助诊断卵巢上皮癌。</a:t>
            </a:r>
          </a:p>
          <a:p>
            <a:r>
              <a:t>3.新型标志物的探索：研究者们正在不断探索新的标志物，未来可能发现特异性较高的标志物，提高早期诊断的准确性。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常见诊断方法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卵巢上皮癌早期诊断方法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常见诊断方法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临床症状观察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1.早期可能无明显症状，随病情发展，常见症状包括腹部胀痛、食欲不振、疲劳、情绪波动等。</a:t>
            </a:r>
          </a:p>
          <a:p>
            <a:r>
              <a:t>2.症状缺乏特异性，易与其他疾病混淆，需结合其他诊断方法。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盆腔检查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1.通过双合诊和三合诊，检查卵巢、子宫及周围组织情况。</a:t>
            </a:r>
          </a:p>
          <a:p>
            <a:r>
              <a:t>2.可发现卵巢肿物、腹水等异常，为进一步的诊断提供依据。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常见诊断方法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影像学检查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1.超声检查：观察卵巢形态、结构及血流情况，对早期肿瘤有较好的诊断价值。</a:t>
            </a:r>
          </a:p>
          <a:p>
            <a:r>
              <a:t>2.CT和MRI：可更清晰地显示肿瘤的大小、位置及与周围组织的关系，有助于分期和评估预后。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血清肿瘤标志物检测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1.CA125是常用的卵巢上皮癌标志物，升高可能与病情发展相关。</a:t>
            </a:r>
          </a:p>
          <a:p>
            <a:r>
              <a:t>2.其他标志物如HE4、CA199等也有助于诊断及病情监测。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常见诊断方法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1.通过抽取腹水或腹腔冲洗液进行细胞学检查，寻找癌细胞。</a:t>
            </a:r>
          </a:p>
          <a:p>
            <a:r>
              <a:t>2.是一种创伤较小的诊断方法，但阳性率可能不高。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组织病理学检查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1.通过手术或穿刺获取卵巢组织样本，进行病理学检查，是确诊的金标准。</a:t>
            </a:r>
          </a:p>
          <a:p>
            <a:r>
              <a:t>2.可明确肿瘤类型、分化程度等信息，为治疗提供依据。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细胞学检查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超声诊断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卵巢上皮癌早期诊断方法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https://d.book118.com/778113075065006040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卵巢上皮癌概述</vt:lpstr>
      <vt:lpstr> 卵巢上皮癌概述</vt:lpstr>
      <vt:lpstr> 卵巢上皮癌概述</vt:lpstr>
      <vt:lpstr> 早期诊断重要性</vt:lpstr>
      <vt:lpstr> 早期诊断重要性</vt:lpstr>
      <vt:lpstr> 早期诊断重要性</vt:lpstr>
      <vt:lpstr> 常见诊断方法</vt:lpstr>
      <vt:lpstr> 常见诊断方法</vt:lpstr>
      <vt:lpstr> 常见诊断方法</vt:lpstr>
      <vt:lpstr> 常见诊断方法</vt:lpstr>
      <vt:lpstr> 超声诊断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2024-09-18T23:30:34.982</cp:lastPrinted>
  <dcterms:created xsi:type="dcterms:W3CDTF">2024-09-18T15:30:35Z</dcterms:created>
  <dcterms:modified xsi:type="dcterms:W3CDTF">2024-09-18T15:30:37Z</dcterms:modified>
</cp:coreProperties>
</file>