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C63005-2A50-4FFF-A95F-AECF17D38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0F66B-F7ED-4A9B-AB5A-845C3D0E3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5461C-A9D9-4EF6-ACF0-5554B434C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C5A1D-13E6-4165-8996-3432EC26D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9D172C-ABCF-4F68-BB68-39EE1452F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437651-B271-46AF-BE07-CA9C4DF9E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B471AC-206F-47AD-9D42-4E90B5481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B54B3-E1F0-45D5-8BB0-495F9C088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488C33-927B-405B-8AFE-E9D23A5B3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97B708-0FC4-42F7-91A3-361529E83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0F120-6581-48D8-8130-E38A248D2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140341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专转本计算机课件—信息技术概述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信息技术基本概念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计算机硬件基础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计算机软件基础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计算机网络基础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数据库技术基础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信息安全与伦理道德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信息技术基本概念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是事物运动状态与特征的描述，是客观事物经过感知或处理后的结果，能够被人类或机器理解和处理的内容。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是信息的载体，可以是数字、文字、图像、声音等形式。数据本身没有意义，只有经过解释和处理后才能成为信息。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信息与数据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将原始数据输入到信息系统中，包括数据的采集、输入和校验等过程。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信息输入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对输入的数据进行加工、整理、分析和挖掘等操作，以提取有用的信息和知识。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信息处理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将处理后的信息以适当的形式输出，供用户使用和参考。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信息输出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用户对输出信息的评价和反馈，以便对信息系统进行改进和优化。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信息反馈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信息系统组成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利用计算机技术和网络技术实现办公过程的自动化和智能化，提高工作效率和质量。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办公自动化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利用信息技术手段实现城市管理和服务的智能化和便捷化，提高城市居民的生活质量和幸福感。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智慧城市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利用互联网技术和电子支付手段进行商业交易和商务活动，实现商业模式的创新和变革。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电子商务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利用信息技术手段促进教育改革和发展，实现教育资源的共享和优化配置。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教育信息化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利用信息技术手段实现制造过程的自动化、智能化和柔性化，提高制造效率和质量。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智能制造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信息技术应用领域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计算机硬件基础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冯·诺依曼体系结构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计算机由运算器、控制器、存储器、输入设备和输出设备五大部件组成，采用二进制数和程序存储思想。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哈佛体系结构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将程序和数据存储在不同的存储空间中，具有独立的程序总线和数据总线，提高了数据吞吐率。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改进型哈佛体系结构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在哈佛体系结构基础上，增加了高速缓冲存储器（Cache）和指令预取等技术，进一步提高了计算机性能。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计算机体系结构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CPU组成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中央处理器（CPU）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包括运算器、控制器和寄存器组等部件，负责执行指令、处理数据和控制计算机各部件工作。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CPU性能指标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主频、外频、倍频、前端总线频率、缓存容量、制造工艺等。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Intel的Core系列、AMD的Ryzen系列等。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常见CPU厂商及产品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包括内存储器和外存储器，内存储器如RAM和ROM，外存储器如硬盘、U盘和光盘等。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存储设备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3333" r="333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将外部信息转换为计算机能识别的二进制代码，如键盘、鼠标、扫描仪和摄像头等。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将计算机处理后的结果转换为人们能识别的形式，如显示器、打印机和音响等。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输出设备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存储设备与输入输出设备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计算机软件基础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83" r="17583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系统软件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控制和管理计算机硬件及应用软件，提供基本功能，如操作系统、数据库管理系统等。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应用软件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针对特定需求开发的软件，如办公软件、图像处理软件等。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支撑软件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协助软件开发和维护的软件，如编译器、调试器等。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软件分类及功能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对处理器时间进行合理分配、调度和同步，实现多程序并发执行。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进程管理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存储管理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管理计算机内存资源，为应用程序提供存储空间，并实现内存保护。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负责设备的分配、调度和控制，提供设备驱动程序接口。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实现文件的存储、访问、共享和保护等功能。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操作系统原理与应用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https://d.book118.com/778114034124006043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2024-09-23T13:48:33.709</cp:lastPrinted>
  <dcterms:created xsi:type="dcterms:W3CDTF">2024-09-23T05:48:33Z</dcterms:created>
  <dcterms:modified xsi:type="dcterms:W3CDTF">2024-09-23T05:48:35Z</dcterms:modified>
</cp:coreProperties>
</file>