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93B71-D5BE-4207-817D-DDD9A7053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C46A7-7071-44D3-A062-A5978D70D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E45A0-2574-479B-BF8C-0CF4C8FE5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29173E-42E1-49A6-AF96-A94125981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F9F869-02B4-46EC-8116-48DF49786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934066-FEA4-4BBC-A6E0-21EB98E29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D0028E-AD52-486D-821E-E86DF3402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0BD596-40EE-4E91-818B-22C72E14F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7DD82A-4183-42D6-ABC2-E1B4B49FF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DC47C-3F91-4DA2-830B-D9F3F50E8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18E6F-18F6-4CA9-BFC9-46663D0E5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1406400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《系统科学基础》ppt课件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系统科学概述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系统分类与结构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系统动力学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系统工程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系统科学前沿研究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系统科学概述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系统的定义与特性是系统科学的核心概念，包括系统的组成、结构和功能等方面。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系统是由相互关联、相互作用的元素组成的整体，具有特定的结构和功能。系统的特性包括整体性、层次性、动态性和开放性等，这些特性使得系统能够实现特定的功能并适应环境变化。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系统的定义与特性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系统科学的起源与发展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系统科学的起源可以追溯到古代哲学思想，而现代系统科学的发展则是在20世纪中叶以后逐渐形成的。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哲学家们对宇宙、自然和生命的整体性、关联性和系统性进行了思考和研究，为现代系统科学提供了思想基础。现代系统科学的发展则是在20世纪中叶以后，随着计算机技术和复杂性科学的兴起而逐渐形成的，它涉及到多个学科领域，包括数学、物理、工程学、生物学和社会科学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系统科学与其他学科有着密切的联系，它为其他学科提供了新的理论和方法，同时也受益于其他学科的发展。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科学在多个学科领域都有应用，如计算机科学、管理科学、工程学、生物学和环境科学等。同时，系统科学也与数学、物理学和复杂性科学等基础学科有着密切的联系，这些学科为系统科学提供了理论基础和分析工具。系统科学的发展也促进了其他学科的创新和发展，如系统生物学和系统医学等新兴学科领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系统科学与其他学科的关系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系统分类与结构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自然界中存在的系统，如生态系统、气象系统等。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自然系统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人类创造的系统，如交通系统、工业系统等。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人造系统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人类社会中存在的系统，如经济系统、政治系统等。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社会系统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处理和传输信息的系统，如计算机系统、通信系统等。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信息系统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系统的分类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描述系统中各个组成部分及其相互关系。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组成结构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层次结构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模块结构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网络结构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描述系统中不同层次之间的相互关系。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将系统划分为若干个相对独立的模块，以便于分析和设计。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描述系统中各个组成部分之间的网络关系。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输入与输出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描述系统内部各组成部分之间的相互转换关系。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转换功能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反馈功能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描述系统在受到外部干扰时保持稳定的能力。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描述系统与外部环境之间的物质、能量和信息交换。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描述系统对外部环境变化的反应和调整能力。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系统功能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系统分析方法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系统分析的概念、原则及其重要性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系统分析是一种科学方法，用于研究系统的结构、功能和行为，以解决复杂的系统问题。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系统分析遵循整体性、相关性、有序性和动态性等原则，从整体到局部，从宏观到微观，全面地研究和理解系统的本质和规律。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系统分析是现代科学的重要方法之一，广泛应用于各个领域，如工程、管理、经济、社会等，对于解决复杂问题、提高系统效率和实现可持续发展具有重要意义。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系统分析的概念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系统分析的原则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系统分析的重要性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系统分析的概念与原则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模型方法和计算机模拟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系统分析方法论的应用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系统思想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系统分析的方法论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系统分析的方法论及其应用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系统分析的方法论包括系统思想、系统方法、模型方法和计算机模拟等，这些方法相互补充，共同构成了系统分析的方法论体系。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系统思想是系统分析的核心，它强调从整体和全局的角度看待问题，注重各部分之间的相互联系和制约关系。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系统方法是一种基于系统思想的解决问题的方法，它包括系统分析、系统设计、系统实施和系统管理等环节，旨在实现系统的整体优化。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模型方法和计算机模拟是系统分析的重要工具，通过建立数学模型和计算机仿真，可以模拟系统的行为和性能，为决策提供科学依据。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系统分析的方法论广泛应用于各个领域，如工程设计、城市规划、企业管理、环境保护等，通过系统分析和优化，可以提高系统的效率和效益，实现可持续发展。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系统分析的方法论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系统分析的工具与技术及其选择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系统分析的工具与技术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系统分析的工具与技术包括数学模型、计算机仿真、系统动力学、复杂性科学等，这些工具与技术各有特点和适用范围，可以根据具体问题选择合适的工具和技术。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数学模型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数学模型是描述系统结构和行为的数学表达式或方程式，通过数学模型可以对系统的性能和行为进行定量分析和预测。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系统分析的工具与技术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https://d.book118.com/778114064004006025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2024-09-01T10:20:26.936</cp:lastPrinted>
  <dcterms:created xsi:type="dcterms:W3CDTF">2024-09-01T02:20:26Z</dcterms:created>
  <dcterms:modified xsi:type="dcterms:W3CDTF">2024-09-01T02:20:29Z</dcterms:modified>
</cp:coreProperties>
</file>