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48B5E-8526-4E8C-A90C-D3639B5ED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E74F6-8589-4341-ABAD-E12948182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18AF4-F3F0-41D7-9C4B-99E1D865B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C6AC0-C76F-4545-B339-E37166693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B085BB-F118-435A-AFF5-887F578D7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A74788-B42E-4404-AC54-E5DE44FA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C5CF72-4AB8-4342-ABD2-4DB69D5A2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2B510-AA76-42D7-8175-6D76D33ED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4EEED-BC01-42E3-B5C6-A87C4C921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29FAE-2998-4293-A7BB-6389CC010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272B5-725B-4C7D-BDAC-6FB260E72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1410410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《常见症状护理》PPT课件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常见症状概述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常见症状的护理原则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常见症状的护理措施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常见症状的康复与保健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常见症状的护理案例分析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常见症状概述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常见症状是指疾病过程中出现的异常感觉和病态表现，如发热、疼痛、咳嗽等。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常见症状可以分为急性症状和慢性症状，根据病因可以分为感染性症状、非感染性症状等。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68" b="30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通过观察患者的临床表现、体征和病史，结合相关辅助检查结果，判断患者是否存在常见症状。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对患者症状的严重程度、持续时间、伴随症状等进行评估，为后续治疗和护理提供依据。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常见症状的识别与评估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针对不同症状的病因和诱因，采取相应的预防措施，如保持良好的生活习惯、加强锻炼、预防感染等。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针对已经出现的症状，采取有效的治疗和护理措施，如药物治疗、物理治疗、心理治疗等，缓解患者的不适感，提高生活质量。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56" r="1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常见症状的护理原则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缓解疼痛，促进舒适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评估患者疼痛程度，采取适当的疼痛缓解措施，如药物治疗、物理治疗或非药物治疗，如放松技巧、冥想等。同时，为患者提供心理支持，缓解其焦虑和不安。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监测体温，预防高热惊厥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监测患者的体温变化，遵医嘱采取适当的降温措施，如冰敷、温水擦浴等。同时，保持室内空气流通，鼓励患者多饮水，加速新陈代谢。若出现高热惊厥，应立即就医。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保持呼吸道通畅，缓解呼吸困难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确保患者呼吸道通畅，及时清理呼吸道分泌物。协助患者采取半卧位或坐位，以减轻呼吸困难。根据病情，可遵医嘱给予氧气吸入。若症状持续加重，应及时就医。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预防脱水，减轻不适感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观察患者呕吐的次数、量及颜色，评估其脱水程度。鼓励患者少量多次饮水，补充水分和电解质。协助患者采取舒适的体位，避免呕吐时发生误吸。若呕吐症状持续加重，应及时就医。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恶心与呕吐护理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预防脱水，保持肛周清洁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观察患者排便次数、量及性状，评估其脱水程度。鼓励患者多饮水，补充水分和电解质。协助患者保持肛周清洁干燥，预防肛周皮肤受损。遵医嘱给予药物治疗，若腹泻症状持续加重，应及时就医。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常见症状的护理措施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缓解疼痛，促进舒适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评估疼痛程度，采取适当的疼痛缓解措施，如药物治疗、物理治疗或非药物治疗，如放松技巧、冥想或按摩。提供心理支持，帮助患者应对疼痛引起的焦虑和恐惧。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降低体温，预防高热惊厥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监测体温，遵医嘱给予降温措施，如冰敷、温水擦浴或药物治疗。提供充足的水分和营养，保持室内空气流通，避免穿太多衣服或盖厚被子，以免影响散热。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发热护理措施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https://d.book118.com/778114104100006032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2024-09-10T04:16:38.377</cp:lastPrinted>
  <dcterms:created xsi:type="dcterms:W3CDTF">2024-09-09T20:16:38Z</dcterms:created>
  <dcterms:modified xsi:type="dcterms:W3CDTF">2024-09-09T20:16:40Z</dcterms:modified>
</cp:coreProperties>
</file>