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E3C0D-A0CD-4335-905B-7DCB4A2D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A02B8-2DE1-46CE-98B4-F39604EB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DF7D1-F35D-4FB4-8673-6D260F1B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B5EF2-4282-4534-A3FF-74C61F27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8A260-533F-4663-BCB6-FF3AB310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30A48-5A55-42C8-9EEA-0BFC19B4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DB56B-1E67-4EE8-8675-C6C7D824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CFAF5-BA82-40A6-B727-F04828CB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E1CC1-6B23-43B1-BD68-7BBEB3E4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21B92-4F07-44A8-85EB-4FC94385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20AD0-1DD2-4F42-9A50-7814CD59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5067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测量的个人工作总结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20" b="119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通过对测量工作的总结，发现存在的问题和不足，进而改进工作方法，提高工作效率和质量。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通过反思和总结个人在测量工作中的表现，找出自身优势和不足，从而制定个人成长计划，提升个人能力。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推动团队进步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分享个人在测量工作中的经验和教训，为团队提供借鉴和参考，促进团队成员之间的交流和学习，推动整个团队的进步。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简要介绍在测量工作中所承担的任务和职责，以及完成的情况。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详细阐述在测量工作中取得的重要成果和突破，以及对项目或团队的贡献。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深入剖析在测量工作中遇到的问题和存在的不足，以及产生这些问题的原因。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提出针对存在问题和不足的改进措施和建议，以及对未来工作的展望和计划。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问题与不足分析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成功完成了多个地块的土地测量工作，包括边界划定、面积计算和地形测绘等。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土地测量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工程测量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水文测量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在多个工程项目中，负责测量和监控施工进度，确保施工质量和安全。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参与了河流、湖泊等水域的测量工作，为水资源管理和保护提供了重要数据。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完成的测量任务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在公司的年度评选中，荣获“优秀测量员”称号，表彰我在工作中的突出表现。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优秀测量员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参加行业内的测量技能竞赛，获得了优异成绩，展现了个人专业能力。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业务竞赛优胜者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在与客户合作过程中，多次获得客户的好评和认可，提高了公司的声誉和形象。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获得的成绩和荣誉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积极参与团队讨论和协作，与同事共同解决复杂问题，提高了团队整体效率。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定期组织测量技术培训和经验分享会，促进了团队成员之间的知识交流和技能提升。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成功拓展了多个新的业务领域和客户群体，为公司的业务增长和市场份额提升做出了贡献。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对团队和公司的贡献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掌握测量原理和方法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了解测量的基本原理和方法，能够根据不同的测量需求选择合适的测量工具和方法。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精通测量数据处理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能够熟练处理测量数据，包括数据记录、整理、分析和报告等。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熟练使用各种测量工具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包括卡尺、千分尺、高度规等，能够准确、快速地进行各种尺寸测量。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掌握的测量技能和方法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提高问题解决能力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通过不断学习和实践，提高了自己面对问题和挑战时的解决能力。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持续学习新知识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积极学习新的测量技术和方法，不断提升自己的专业技能水平。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积极参与团队协作，提高了自己的沟通能力和团队协作能力。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25" b="1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208" b="8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学习和提升的能力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在面对复杂的测量任务时，能够冷静分析、制定详细的测量计划，并成功完成任务。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处理复杂测量任务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在遇到测量难题时，能够积极寻找解决方案，通过不断尝试和改进，最终成功解决问题。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解决测量难题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在测量过程中遇到突发情况时，能够迅速反应、妥善处理，确保测量工作的顺利进行。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面对挑战和解决问题的经验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https://d.book118.com/778115067141006025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2024-09-02T20:16:28.949</cp:lastPrinted>
  <dcterms:created xsi:type="dcterms:W3CDTF">2024-09-02T12:16:28Z</dcterms:created>
  <dcterms:modified xsi:type="dcterms:W3CDTF">2024-09-02T12:16:31Z</dcterms:modified>
</cp:coreProperties>
</file>