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EFC1B0-A5C9-4E4E-9A6E-1FA5F36CAF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967204-068D-4156-B6EE-1066EC63EB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E6A0B8-D09E-4709-B341-E69C99E2A0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3531B9-7A9D-4607-A90B-29E7AB821C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9595287-9E88-4269-BEA6-8EDF80689C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1C4CE12-B6F7-40C2-BC5F-8F9C242593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7147097-E43F-4349-A85C-6E4D1BFC1B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515EFC-0603-46BC-9745-EBC41A51FC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6049E4-C738-4D5C-A193-BE99788B9A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9277F7-8C86-4CCF-A6ED-2953D7AD00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927986-E7E5-47AC-8DAE-33D4BF8769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811510307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滚动轴承的选择与校核课件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滚动轴承基础知识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滚动轴承的选择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滚动轴承的校核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滚动轴承的维护与保养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滚动轴承的常见问题与解决方案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滚动轴承的应用案例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滚动轴承基础知识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973" r="18973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090" r="23090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滚动轴承的组成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与轴颈配合，用于确定滚动轴承的中心位置。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与轴承座配合，用于支撑滚动轴承并承受外部载荷。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球形或圆柱形，在内外圈之间滚动，传递载荷。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用于保持滚动体的位置，并帮助滚动体的均匀分布。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内圈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外圈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滚动体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6868" b="1686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2909" r="290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具有深沟槽的球形滚动体，适用于高速、轻载和中等载荷的旋转轴。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深沟球轴承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内外圈之间有一定角度的接触，适用于承受轴向和径向复合载荷。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角接触轴承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圆柱形滚动体，适用于承受较大载荷和转速较低的旋转轴。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圆柱滚子轴承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内外圈之间有锥度接触，适用于承受轴向和径向复合载荷，转速较高。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圆锥滚子轴承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滚动轴承的类型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常用的制造滚动轴承的材料，具有高硬度、高耐磨性和良好的热处理性能。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高碳铬轴承钢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不锈钢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陶瓷材料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工程塑料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适用于在潮湿、腐蚀性环境中使用，如医疗器械和食品机械。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具有高硬度、低摩擦系数和耐高温等特点，适用于高速、高温和高真空等特殊环境。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轻质、绝缘、耐腐蚀和耐磨等特点，适用于轻载和低速等场合。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滚动轴承的材料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滚动轴承的选择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选择的滚动轴承应满足机器的工作要求，包括载荷、转速和寿命等。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适用性原则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在满足性能要求的前提下，应尽量选择价格较低、维护成本较低的轴承。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经济性原则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选择的滚动轴承应具有较高的可靠性和稳定性，以确保机器的正常运转。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可靠性原则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选择的原则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根据轴承的工作条件和载荷特性，通过计算确定轴承的类型和规格。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375" r="103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类比法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图表法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根据类似机器或同一机器上其他轴承的使用情况，选择合适的轴承类型和规格。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根据轴承样本或图表，选择合适的轴承类型和规格。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选择的方法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根据工作载荷的性质（如径向载荷、轴向载荷或复合载荷）选择合适的轴承类型。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类型标准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根据轴的直径和宽度以及轴承的安装空间，选择合适尺寸的轴承。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尺寸标准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根据机器的精度要求和轴承的安装位置，选择合适精度的轴承。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精度标准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根据轴承的工作温度和转速，选择合适的轴承游隙。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游隙标准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选择的标准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滚动轴承的校核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校核轴承性能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对轴承的各项性能指标进行校核，如刚度、热性能、动态性能等。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进行寿命计算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根据轴承的寿命公式，计算轴承的使用寿命。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确定轴承尺寸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根据载荷和转速要求，选择合适的轴承尺寸。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确定工况条件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了解轴承的工作环境，包括温度、湿度、载荷、转速等参数。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选择轴承类型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根据工况条件选择合适的轴承类型，如深沟球轴承、角接触轴承等。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校核的步骤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根据轴承的理论公式进行计算，适用于简单工况下的轴承校核。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理论计算法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利用有限元分析软件对轴承进行应力、应变分析，适用于复杂工况下的轴承校核。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有限元分析法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通过实验测试轴承的实际性能，与理论计算结果进行对比验证。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实验法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根据经验对轴承进行校核，适用于特定工况下的轴承校核。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经验法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校核的方法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行业标准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根据行业制定的滚动轴承标准进行校核，如JIS B 1517-1983等。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国际标准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根据国际标准化组织制定的滚动轴承标准进行校核，如ISO 104:2002等。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企业标准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根据企业制定的滚动轴承标准进行校核，适用于特定产品或特定工况下的轴承校核。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国家标准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根据国家制定的滚动轴承标准进行校核，如GB/T 275-1993等。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校核的标准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滚动轴承的维护与保养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维护保养的重要性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确保设备正常运行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滚动轴承是机械设备中的重要组成部分，对其进行定期维护保养能够确保设备的正常运行，避免因轴承故障而引起的生产停滞。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延长使用寿命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正确的维护保养可以有效延长滚动轴承的使用寿命，降低更换轴承的频率，从而节约维修成本。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提高设备性能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良好的维护保养可以保证滚动轴承的性能稳定，提高设备的运行效率，减少能耗。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https://d.book118.com/778115103076006043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2024-09-23T05:05:15.535</cp:lastPrinted>
  <dcterms:created xsi:type="dcterms:W3CDTF">2024-09-22T21:05:15Z</dcterms:created>
  <dcterms:modified xsi:type="dcterms:W3CDTF">2024-09-22T21:05:17Z</dcterms:modified>
</cp:coreProperties>
</file>