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096DC-A69B-4738-B131-C334B535B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D644D-A853-4D43-B729-6571E37BF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9ED37-323B-4034-8D9C-41797438A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A199B-8B41-4E24-B4A3-CB48BCF1A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BA4DF0-ED53-4BAD-8FAD-E741820B6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D25611-FD03-49B9-99C7-B472D8241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843B54-DBF3-4D1E-B0D1-7CEF84FE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65817-475B-495E-BD93-44875BF6D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7D758-83EC-443D-B9C4-B01C3F062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46123-5CA6-4761-9AA2-BDC11CDF2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5FBEB-BEF1-411E-A151-B8250E1FA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170070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养殖合作社指导员工作总结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对养殖合作社的建议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深入养殖现场，针对养殖户遇到的技术难题进行现场指导和解答，确保问题得到及时解决。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养殖技术培训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定期为养殖合作社成员开展养殖技术培训，包括但不限于养殖动物的饲养管理、饲料选择与使用、疾病防治等关键技术环节。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关注养殖行业新技术发展动态，及时引进并推广适合当地养殖条件的新技术，提高养殖效益。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养殖技术指导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负责养殖合作社的组织和协调工作，确保合作社成员之间的沟通顺畅，共同完成养殖任务。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根据市场需求和合作社实际情况，制定年度养殖计划和实施方案，并监督执行。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负责合作社的财务管理，包括资金筹措、使用和分配，确保财务状况良好。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养殖合作社管理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定期开展养殖市场调研，了解市场需求、价格走势和竞争态势等信息。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根据市场调研结果，分析养殖市场的发展趋势，为合作社制定经营策略提供依据。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积极开拓新的销售渠道和市场，提高合作社产品的市场占有率和竞争力。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养殖技术指导成果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养殖技术普及率提升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通过定期的培训和现场指导，养殖合作社成员的养殖技术得到显著提升，养殖技术普及率从原先的60%提升至85%。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疾病预防控制效果增强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指导员引入先进的疾病预防控制方法，有效降低了养殖动物的发病率，全年合作社内动物发病率下降了30%。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饲料使用效率提高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通过科学的饲料配比和喂养方案，养殖动物生长速度加快，饲料使用效率提高了20%。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1" r="24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合作社运营规范化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指导员帮助养殖合作社建立了完善的管理制度和工作流程，合作社运营更加规范化，工作效率提高了25%。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资源利用最大化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指导员优化了合作社的资源配置，提高了资源利用效率，有效降低了养殖成本10%。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成员满意度提升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通过改进管理方式和沟通机制，养殖合作社成员的满意度大幅提升，从原先的70%提升至90%。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养殖合作社管理成果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通过数据分析和技术模型，指导员提高了市场行情预测的准确率，为养殖合作社提供了更有针对性的市场策略。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市场行情预测准确率提升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基于市场分析结果，指导员为养殖合作社提供了更有效的产品营销策略，帮助合作社扩大了市场份额15%。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产品营销策略优化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通过深入分析市场风险因素，指导员为养殖合作社提供了有效的风险应对措施，降低了合作社的市场风险。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风险管理能力增强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养殖市场分析成果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https://d.book118.com/778117007001006032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2024-09-09T04:08:51.221</cp:lastPrinted>
  <dcterms:created xsi:type="dcterms:W3CDTF">2024-09-08T20:08:51Z</dcterms:created>
  <dcterms:modified xsi:type="dcterms:W3CDTF">2024-09-08T20:08:53Z</dcterms:modified>
</cp:coreProperties>
</file>