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048CAF-D197-4727-8B00-E09B6E62DC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03FCD3-1A22-4A0E-9CA4-9A9EF2DAC5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A14B66-77C8-4F3F-BC0A-F9770CC0B3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90B463-4BCF-4C3F-92B5-5028303C46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1BBFEDE-E80F-4D83-87AD-BC7A39E953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1AD992-526B-4DCE-928F-61A6849C29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1639C8-E91E-46EA-A479-A7E8586C2C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B5794A-1906-41EF-B73C-D7315177D4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F2590B-27BB-4C61-B850-8E693B1F3B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30A72C-E808-439F-BAB8-5D7EF10C25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6102E9-ACF6-43F9-BCEA-99AD8F6CC9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117024055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采购与供应质量控制课件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采购与供应质量控制概述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供应商选择与评价</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采购物品检验与试验</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质量保证与持续改进</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采购与供应质量控制案例分析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采购与供应质量控制概述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采购与供应质量控制是指对供应商提供的产品或服务进行质量检测、评估和监控的一系列活动，以确保其符合规定的质量要求。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随着市场竞争的加剧，产品质量成为企业核心竞争力的重要组成部分。采购与供应质量控制是确保产品质量的关口，对于企业的稳定发展、品牌形象和市场地位具有重要意义。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质量控制的基本原则</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预防原则</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强调在产品生产或服务提供之前，通过严格筛选供应商、制定明确的质量标准和进行充分的质量培训等措施，预防质量问题的发生。</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全面性原则</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对供应商提供的产品或服务进行全面的质量检测和评估，包括外观、性能、安全性等方面，确保质量的全面达标。</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客观性原则</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在质量检测和评估过程中，应遵循客观、公正、科学的原则，不受主观因素或外部压力的影响。</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可追溯性原则</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建立完善的质量追溯体系，能够对出现的质量问题迅速定位到供应商或具体环节，便于及时采取纠正措施。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质量控制是采购过程中的重要环节，通过有效的质量控制能够确保采购的产品或服务符合要求，降低质量风险。</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采购与质量控制相互关联、相互影响，采购人员需具备质量意识和相关知识，以便在采购过程中对供应商提出明确的质量要求和进行有效的质量监控。</a:t>
            </a:r>
          </a:p>
        </p:txBody>
      </p:sp>
      <p:pic>
        <p:nvPicPr>
          <p:cNvPr id="6" name="Picture 6"/>
          <p:cNvPicPr>
            <a:picLocks noChangeAspect="1"/>
          </p:cNvPicPr>
          <p:nvPr/>
        </p:nvPicPr>
        <p:blipFill>
          <a:blip r:embed="rId2"/>
          <a:srcRect t="16446" b="16446"/>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良好的质量控制能够提高供应商的供货质量和效率，从而提升整个供应链的竞争力。</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质量控制与采购的关系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供应商选择与评价</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t="10033" b="1003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供应商选择标准</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供应商应具备稳定的质量保证体系，能够提供符合要求的产品。</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供应商应具备价格竞争力，提供合理的报价和优质的服务。</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供应商应具备可靠的交货期，确保按时完成订单。</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供应商应具备相应的技术能力和经验，能够满足特定的技术要求。</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质量保证</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价格竞争力</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交货期</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技术能力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历史表现</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现场考察</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样品评估</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第三方评估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供应商评价方法</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参考供应商过去的表现，包括产品质量、交货期和服务等。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对供应商的生产现场进行实地考察，了解其生产能力和管理水平。</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对供应商提供的样品进行检测和评估，确保产品符合要求。</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利用第三方评估机构对供应商进行评价，提高评价的客观性和公正性。</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评估供应商提供的产品质量，包括合格率、退货率等。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质量指标</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评估供应商的交货期表现，包括准时交货率、延误率等。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交货期指标</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评估供应商的服务水平，包括响应速度、解决问题的能力等。</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服务指标</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评估供应商的成本控制能力，包括采购价格、运输费用等。</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成本指标</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供应商绩效评估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采购物品检验与试验</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542" r="1454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对采购物品的外观、尺寸、颜色、标签等进行检查，确保符合要求。</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外观检验</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对采购物品进行操作和使用，检查其功能是否正常。</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功能测试</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对采购物品的材质、成分等进行检测，确保符合质量标准。</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材质检验</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对采购物品进行专业认证，如CE认证、UL认证等，确保符合相关标准。</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认证检验</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采购物品检验方法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https://d.book118.com/778117024055006044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2024-09-24T12:42:22.140</cp:lastPrinted>
  <dcterms:created xsi:type="dcterms:W3CDTF">2024-09-24T04:42:22Z</dcterms:created>
  <dcterms:modified xsi:type="dcterms:W3CDTF">2024-09-24T04:42:24Z</dcterms:modified>
</cp:coreProperties>
</file>