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10C2B-6847-4A9B-ACF5-6E5EE3D04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4E8CE6-ECEB-499E-8B4F-B601F7733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DFA01B-6AFD-4F35-BB33-45C219381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B9B682-FA5F-43D4-84FF-5B56E150B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0D410D-1CA3-419A-AED3-614087962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BE3102-4B21-4123-A313-578D0AD42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DC0D95-98B7-4CF1-B371-E2F91722D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57B2C4-C5FB-423A-8812-BE0AB019B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31FF13-4A8F-41FD-9613-56BF8668F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ADBFD-0492-4DA3-99B0-5221265DE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2AC9AC-D33D-424F-BAC2-FF5A6927C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emf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1705600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浙大中控流程图概述\n## 1.浙大中控流程图的基本概念\n### 1.1浙大中控流程图的定义与作用\n### 1.2浙大中控流程图的发展历程\n### 1.3浙大中控流程图的主要类型\n## 2.浙大中控流程图的绘制方法\n### 2.1浙大中控流程图的基本元素与符号\n### 2.2浙大中控流程图的绘制步骤与技巧\n### 2.3浙大中控流程图的格式要求与注意事项\n## 3.浙大中控流程图的实际应用\n### 3.1浙大中控流程图在工业生产中的应用\n### 3.2浙大中控流程图在信息技术领域的应用\n### 3.3浙大中控流程图在企业管理中的应用\n## 4.浙大中控流程图的优势与局限性\n### 4.1浙大中控流程图的优势分析\n### 4.2浙大中控流程图的局限性及其原因\n### 4.3如何克服浙大中控流程图的局限性\n## 5.浙大中控流程图的发展趋势与展望\n### 5.1浙大中控流程图的发展趋势分析\n### 5.2浙大中控流程图在未来可能的应用领域\n### 5.3如何推动浙大中控流程图的创新与发展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8500"/>
              <a:t>浙大中控流程图概述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 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5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76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77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浙大中控流程图的基本概念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14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定义：浙大中控流程图是一种用于表示工业生产、信息技术和企业管理等领域中流程的图形化工具。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流程图通过图形、符号和文字说明，直观地展示流程的各个环节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流程图可以帮助人们理解和分析流程，找出流程中的问题和优化点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流程图广泛应用于各种领域，如工业生产、信息技术和企业管理等</a:t>
                </a:r>
                <a:endParaRPr/>
              </a:p>
            </p:txBody>
          </p:sp>
        </p:grpSp>
        <p:grpSp>
          <p:nvGrpSpPr>
            <p:cNvPr id="117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作用：浙大中控流程图的主要作用是帮助人们更好地理解和分析流程。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通过流程图，可以清晰地看到流程的各个环节，以及各个环节之间的关系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流程图可以帮助人们找出流程中的瓶颈和问题，提出改进措施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流程图可以用于流程的优化和设计，提高生产和管理效率</a:t>
                </a:r>
                <a:endParaRPr/>
              </a:p>
            </p:txBody>
          </p:sp>
        </p:grpSp>
      </p:grpSp>
      <p:sp>
        <p:nvSpPr>
          <p:cNvPr id="1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浙大中控流程图的定义与作用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2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起源：浙大中控流程图起源于20世纪初，最早的流程图是美国工程师亨利·福特发明的。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福特发明了流水线生产方式，极大地提高了生产效率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为了更好地展示和分析流水线生产流程，福特发明了流程图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流程图的出现，为工业生产领域的流程优化和管理提供了有力工具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发展：随着科学技术的不断发展，浙大中控流程图也在不断发展和完善。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20世纪中期，计算机技术的发展推动了流程图的应用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20世纪末，随着软件技术的进步，流程图绘制工具越来越丰富，绘制流程图变得更加方便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进入21世纪，互联网技术的发展为流程图的传播和交流提供了新的平台</a:t>
            </a:r>
            <a:endParaRPr/>
          </a:p>
        </p:txBody>
      </p:sp>
      <p:sp>
        <p:nvSpPr>
          <p:cNvPr id="1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浙大中控流程图的发展历程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5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按流程内容分：浙大中控流程图主要有工业生产流程图、信息技术流程图和企业管理流程图等。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工业生产流程图：主要用于表示工业生产领域的流程，如生产线流程、物流配送流程等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信息技术流程图：主要用于表示信息技术领域的流程，如软件开发流程、数据处理流程等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企业管理流程图：主要用于表示企业管理领域的流程，如组织结构、业务流程等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按流程形式分：浙大中控流程图主要有线性流程图、并行流程图和循环流程图等。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线性流程图：表示流程按照一定的顺序进行，如生产线的作业流程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并行流程图：表示流程在多个环节同时进行，如多条生产线的协同作业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循环流程图：表示流程在某个环节多次循环进行，如质量检测流程</a:t>
            </a:r>
            <a:endParaRPr/>
          </a:p>
        </p:txBody>
      </p:sp>
      <p:sp>
        <p:nvSpPr>
          <p:cNvPr id="1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浙大中控流程图的主要类型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9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0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浙大中控流程图的绘制方法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2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3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浙大中控流程图的基本元素与符号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4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基本元素：浙大中控流程图的基本元素包括流程的起点、终点、环节和连接线路等。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起点：流程的起始环节，通常用圆形符号表示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终点：流程的结束环节，通常用圆形符号表示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环节：流程中的操作环节，通常用矩形符号表示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连接线路：连接各个环节的线路，通常用箭头符号表示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符号：浙大中控流程图中常用的符号包括各种流程环节、连接线路和注释等。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流程环节符号：用于表示流程中的操作环节，如生产、检验、运输等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连接线路符号：用于表示流程的走向，如箭头、曲线等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注释符号：用于对流程图中的环节进行说明，如文字、数字等</a:t>
            </a:r>
            <a:endParaRPr/>
          </a:p>
        </p:txBody>
      </p:sp>
      <p:cxnSp>
        <p:nvCxnSpPr>
          <p:cNvPr id="135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8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绘制步骤：浙大中控流程图的绘制步骤包括确定流程图的类型、绘制流程图的框架、绘制流程图的环节和连接线路、添加注释和说明等。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确定流程图的类型：根据流程的内容和形式，选择合适的流程图类型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绘制流程图的框架：用线条和图形绘制流程图的框架，包括起点、终点和各个环节的位置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绘制流程图的环节：在框架中绘制各个环节的符号，表示流程中的操作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连接线路：用箭头或曲线连接各个环节，表示流程的走向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添加注释和说明：对流程图中的环节进行说明，帮助读者理解流程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技巧：绘制浙大中控流程图时，要注意以下几点技巧。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保持流程图的简洁性：尽量减少不必要的环节和线条，使流程图更加清晰易懂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使用统一的符号和颜色：使用统一的符号和颜色，便于读者识别和理解流程图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注意流程图的布局：合理布局各个环节，使流程图更加美观和易读</a:t>
            </a:r>
            <a:endParaRPr/>
          </a:p>
        </p:txBody>
      </p:sp>
      <p:sp>
        <p:nvSpPr>
          <p:cNvPr id="1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浙大中控流程图的绘制步骤与技巧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格式要求：浙大中控流程图应遵循一定的格式要求，包括纸张大小、图形大小、线条粗细、符号标准等。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纸张大小：建议使用A4或A3纸张，便于绘制和打印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图形大小：根据流程图的复杂程度，合理安排各个环节的大小，使流程图更加清晰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线条粗细：线条粗细应保持一致，便于识别流程的走向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符号标准：遵循统一的符号标准，便于读者识别和理解流程图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注意事项：绘制浙大中控流程图时，应注意以下几点。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保持流程图的准确性：流程图应准确反映流程的实际情况，避免误导和误解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使用清晰易懂的符号：选择易于理解和识别的符号，便于读者阅读和理解流程图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添加必要的注释和说明：对流程图中的关键环节进行注释和说明，帮助读者更好地理解流程</a:t>
            </a:r>
            <a:endParaRPr/>
          </a:p>
        </p:txBody>
      </p:sp>
      <p:sp>
        <p:nvSpPr>
          <p:cNvPr id="1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浙大中控流程图的格式要求与注意事项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浙大中控流程图的实际应用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生产流程优化：通过绘制浙大中控流程图，分析生产流程中的各个环节，找出流程中的瓶颈和问题，提出改进措施，优化生产流程。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分析生产流程：绘制生产线流程图，分析生产流程中的各个环节，找出流程中的瓶颈和问题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提出改进措施：针对流程中的问题，提出改进措施，如调整生产线布局、优化生产工艺等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优化生产流程：实施改进措施，优化生产流程，提高生产效率和产品质量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生产管理：通过绘制浙大中控流程图，帮助管理人员更好地了解生产流程，提高生产管理效率。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了解生产流程：通过查看生产线流程图，管理人员可以快速了解生产流程的各个环节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提高管理效率：管理人员可以根据流程图，对生产过程进行监控和调整，提高管理效率</a:t>
            </a:r>
            <a:endParaRPr/>
          </a:p>
        </p:txBody>
      </p:sp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浙大中控流程图在工业生产中的应用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https://d.book118.com/778117056002006043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浙大中控流程图概述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2024-09-22T08:42:25.284</cp:lastPrinted>
  <dcterms:created xsi:type="dcterms:W3CDTF">2024-09-22T00:42:25Z</dcterms:created>
  <dcterms:modified xsi:type="dcterms:W3CDTF">2024-09-22T00:42:27Z</dcterms:modified>
</cp:coreProperties>
</file>