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3498F-C95E-4CA6-8731-56C412B8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41D23-9410-48F6-85C4-A48B7BE8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6FAB8-2FF2-4735-8AA6-60664840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5A298-7169-46A4-A09B-8D9F40E4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52A4C-560B-4A53-8613-470775FF6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B8C53-7E90-4AC5-8BCE-C8F73A76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C4BE3-40FD-4E06-8490-8F3F8E52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0155C-2889-4DD5-AE8B-8CDD7826A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A04FB-CC50-4B34-935B-A91FE0C0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670A5-B6AA-4953-87D1-C943BD53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D656-6EC6-408C-B41A-6CF2C726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0030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项目管理的主要方法与项目计划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项目管理的主要方法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项目计划执行与控制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项目计划的质量管理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项目管理的主要方法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通过质量保证体系来确保项目质量。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文档化管理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重视文档的编制、审核和归档，以保障项目的规范性。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顺序执行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项目各阶段按照顺序进行，变更控制严格。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将项目分为若干个阶段，每个阶段有明确的目标和任务。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计划驱动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强调详细的计划和预测，通过计划来控制项目的进度和成本。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传统项目管理方法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重视团队成员的参与和协作，强调个体能力与团队精神的结合。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迭代化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将项目分为多个迭代周期，每个周期都有可交付的成果。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强调对变化的快速响应，不断调整计划以适应实际情况。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关注为客户创造价值，以满足客户需求为首要目标。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持续交付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通过小步快跑的方式，不断交付可用的产品或服务。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敏捷项目管理方法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混合项目管理方法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根据项目实际情况，灵活调整管理方法和策略。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分阶段实施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将项目分为若干个阶段，每个阶段采用不同的管理方法。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结合传统与敏捷的优点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既强调计划的预先制定，又注重对变化的快速响应。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同时关注项目的进度、成本、质量等多个目标。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加强不同部门之间的沟通与协作，形成跨部门团队。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大型复杂项目更适合采用传统项目管理方法，而小型敏捷项目则更注重快速响应和灵活性。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项目规模与复杂度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对于客户需求变化快、市场变化迅速的项目，敏捷方法更具优势。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客户需求与市场变化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具备强大执行力和规范性经验的团队更适合采用传统方法，而富有创新精神和协作能力的团队则更适合采用敏捷方法。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团队能力与经验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进度、成本和质量等目标在不同项目中可能有不同的优先级，选择合适的方法以更好地满足项目目标。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项目目标与优先级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方法选择因素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确保项目团队对项目的目的和目标有清晰的认识，以便在项目执行过程中保持一致。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为项目设定可衡量的成功标准，以便评估项目是否达到预期目标。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制定项目成功标准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通过与利益相关者沟通，明确项目的需求和期望，确保项目满足各方要求。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详细列出项目的范围，包括要完成的工作和排除的工作，作为项目执行的依据。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制定项目范围说明书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根据项目的规模和复杂度，制定合理的时间表，确保项目按时完成。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设置关键的里程碑，以便监控项目的进度并及时调整计划。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安排里程碑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根据项目的范围和时间表，评估所需的资源，如人力、物资、设备和资金等。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根据资源的可用性和优先级，合理分配资源，确保项目顺利进行。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25" r="3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分配项目资源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根据项目的资源需求和时间表，制定详细的预算计划。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控制预算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在项目执行过程中，密切监控预算的执行情况，确保实际支出与预算相符。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制定项目预算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项目计划执行与控制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https://d.book118.com/778120030072006031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2024-09-08T12:37:33.356</cp:lastPrinted>
  <dcterms:created xsi:type="dcterms:W3CDTF">2024-09-08T04:37:33Z</dcterms:created>
  <dcterms:modified xsi:type="dcterms:W3CDTF">2024-09-08T04:37:35Z</dcterms:modified>
</cp:coreProperties>
</file>