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ABCC6-42AE-4C6A-A07C-9067C46F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4071D-9106-4EF1-B6B8-9ADEA661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961B-6E55-4594-BB58-A306AC17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DE324-B747-43A5-BB06-ECF43D80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B8A6A-E98E-44E9-BB2D-0EB1E596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04AD4-655A-4B8F-9CDD-325904CAF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07C344-FEB0-4313-93A7-F9FDF437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3309B-075B-48CD-894F-89753E7E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49D3C-D1AF-44A6-BEE0-6E1EDA239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A6F31-16AD-43EB-9690-F7C3E791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C9549-26C0-4CF6-B75B-07282A640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1027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餐厅新员工培训流程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培训后续跟进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使新员工了解餐厅服务的重要性，培养良好的服务态度和职业素养。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培养员工的服务意识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确保新员工掌握餐厅的基本操作流程和技能，能够独立完成工作任务。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提高员工的业务技能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培养员工的协作精神，提高整体工作效率。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促进员工的团队合作精神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确保员工了解食品安全和消防安全等方面的知识，保障餐厅运营安全。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增强员工的安全意识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包括点餐、上菜、结账等环节的服务流程和规范，以及应对突发情况的应急措施。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餐厅服务流程培训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使员工了解餐厅提供的各类菜品、酒水等产品的特点、口感、搭配等方面的知识。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餐厅产品知识培训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包括着装、言谈举止、礼貌待客等方面的礼仪规范，提升员工的专业形象和服务质量。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餐厅礼仪培训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培训员工遵守卫生和安全规定，确保食品安全和顾客用餐环境整洁卫生。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餐厅卫生与安全培训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新员工在培训期间需要跟随经验丰富的老员工一起工作，观察并学习他们的操作流程和工作技巧。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跟随老员工工作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在职培训中，新员工需要亲自参与实践操作，包括点单、上菜、清洁等，以加深对餐厅工作的理解。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老员工应及时给予新员工反馈和指导，帮助他们在工作中发现问题并改进。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集中培训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集中培训通常包括对餐厅规章制度、食品安全卫生、服务礼仪等方面的理论学习。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实操演练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在理论学习的基础上，集中培训需要进行实操演练，例如模拟点单、摆台、上菜等操作，以提高新员工的实际操作能力。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集中培训结束后，应对新员工进行考核评估，以确保他们掌握了必要的技能和知识。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丰富的学习资源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线上培训通常包括视频教程、PPT讲解、在线测试等多种形式的学习资源，有助于新员工全面了解餐厅业务。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线上培训为新员工提供了灵活的学习方式，他们可以根据自己的时间安排进行学习，不受地点限制。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学习跟踪与反馈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线上培训平台通常具备学习跟踪功能，可以记录新员工的学习进度和成绩，并提供反馈和建议，帮助他们更好地掌握知识。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25" r="3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7917" b="7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根据餐厅的实际情况和需求，培训时间通常为一周到一个月不等。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对于新员工的培训，应设定合理的培训周期，分阶段进行培训，逐步提高他们的技能和知识水平。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理论测试是评估新员工培训效果的重要手段，通过测试可以了解员工对餐厅规章制度、菜品知识、服务流程等方面的掌握程度。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理论测试通常采用闭卷笔试的方式进行，测试内容涵盖了餐厅的规章制度、菜品知识、服务流程、应急处理等方面的知识。测试结果可以反映出员工对培训内容的理解和记忆程度，以及在实际工作中的运用能力。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实操考核是对新员工实际操作能力的评估，通过观察员工的现场操作，可以了解员工的技能水平和工作态度。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操考核通常包括对员工的岗位操作、服务流程、应对突发状况等方面的考核。考核过程中，观察员会对员工的操作进行记录和评估，并针对员工的不足之处给予指导和建议。实操考核的结果可以反映出员工的技能水平和应对能力，以及在实际工作中的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实操考核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https://d.book118.com/778121027110006035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2024-09-14T15:21:39.113</cp:lastPrinted>
  <dcterms:created xsi:type="dcterms:W3CDTF">2024-09-14T07:21:39Z</dcterms:created>
  <dcterms:modified xsi:type="dcterms:W3CDTF">2024-09-14T07:21:41Z</dcterms:modified>
</cp:coreProperties>
</file>