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A14B2-47CE-453F-B731-A0633429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379D-9A2D-4344-AC27-CE19FD0E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935C4-AED0-4670-92CD-3A49D1B7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301C7-430A-42CF-B93D-508043F8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0A617-7A3F-43B2-A2B6-6388B633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EFD50-1D76-4402-92F9-1A7072B7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50297-4BD6-46B7-86EA-DB9A8D59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926CE-BC93-4E2A-B005-394470F6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44457-7699-4FEC-9509-D6AFF5EC9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96C4-D3F4-498E-ACB8-0AB50D79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01C8D-0A3C-463C-98D8-4F215F9E1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104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护理核心人才竞聘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护理核心人才竞聘的流程和方法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护理核心人才竞聘的挑战和对策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护理核心人才的定义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护理核心人才是指具备丰富的护理知识和实践经验，能够承担重要护理职责，为患者提供高质量护理服务的人才。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护理核心人才通常具备较高的专业素养、技术能力和团队协作精神，是医院、养老机构、康复中心等医疗机构中不可或缺的重要力量。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护理核心人才的重要性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在医疗市场竞争日益激烈的背景下，拥有高素质的护理核心人才是医疗机构提升竞争力、树立品牌形象的关键。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护理核心人才是医疗机构中最为宝贵的资源之一，他们的工作质量和效率直接关系到患者的治疗效果和生活质量。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具备扎实的护理专业知识和技能，能够熟练应对各种临床情况。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具备良好的沟通能力，能够与患者及其家属进行有效的交流。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具备团队协作精神，能够与其他医护人员密切配合，共同为患者提供优质的护理服务。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责任心与耐心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具备高度的责任心和耐心，能够始终关注患者的需求，提供贴心、细致的护理服务。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护理核心人才的素质要求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选拔具备专业素养、技术能力和良好职业道德的优秀护理人才，提高护理队伍的整体素质。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通过竞聘过程，激励护理人员不断提升自身能力，实现个人职业发展。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选拔优秀护理人才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引入具备丰富经验和专业知识的护理核心人才，提高护理服务的技术水平和质量。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促进护理团队之间的交流与合作，形成良好的工作氛围，提升整体服务效果。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吸引和留住优秀护理人才，为护理事业的持续发展提供人才保障。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通过竞聘激发护理团队的竞争意识和创新意识，推动护理领域的创新与发展。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促进护理事业发展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护理核心人才竞聘的流程和方法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根据护理核心岗位的职责和要求，制定具体的竞聘标准，包括学历、工作经验、专业技能、综合素质等方面的要求。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在制定竞聘标准时，应结合医院战略发展需求，考虑护理核心人才应具备的特定能力和素质。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制定竞聘标准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考虑医院战略发展需求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制定明确的竞聘标准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选择合适的发布渠道，如医院官网、社交媒体、招聘网站等，确保信息能够覆盖到目标人群。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确定发布渠道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撰写详细的招聘公告，包括竞聘岗位、职责、要求、待遇等信息，以便应聘者了解竞聘情况。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撰写招聘公告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发布竞聘公告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报名和资格审查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接受报名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接受应聘者报名，收集应聘者的简历和相关资料。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资格审查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根据竞聘标准对应聘者进行资格审查，筛选出符合条件的应聘者进入下一环节。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根据护理核心岗位的特点和要求，制定具体的考核方案，包括笔试、面试、实操考核等方面的内容。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组织专家评委进行考核，确保考核的公正性和客观性。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竞聘考核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将考核结果进行公示，确保公平、公正、公开。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结果公示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向通过考核的应聘者发出录用通知，并与其签订劳动合同。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结果公示和录用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https://d.book118.com/778121042011006044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2024-09-23T21:31:41.855</cp:lastPrinted>
  <dcterms:created xsi:type="dcterms:W3CDTF">2024-09-23T13:31:41Z</dcterms:created>
  <dcterms:modified xsi:type="dcterms:W3CDTF">2024-09-23T13:31:43Z</dcterms:modified>
</cp:coreProperties>
</file>