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9D03A-AEE0-4506-8F20-B9DC43C4A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D9223-1780-49CD-95EA-43B304BB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F0616-EC8E-464F-BF17-F8A03375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C17B5-D424-4FF5-AF51-AAC4CF0F6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4E00FE-7F1B-49E5-BE55-83139DB9E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49A4B-F562-41A5-B954-1C975B65A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80DCC9-11A2-4AC3-8281-EA412E12F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EB869-3944-429E-A5DA-180C1D84C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E45F5-39EF-477A-A40F-BE9F089BF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0888A-C408-421B-90EA-9085D455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676F0-74E4-4024-959D-F80226B6E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1125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持续关注消费者的营销之道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了解消费者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与消费者互动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满足消费者需求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保持与消费者的联系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应对市场变化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了解消费者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了解消费者的需求是营销策略的核心，通过深入分析消费者需求，企业可以更好地定位产品和服务，满足市场和消费者的需求。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企业需要了解消费者的购买动机、需求偏好、消费习惯和消费心理，通过市场调查、数据分析等方式获取这些信息，并根据这些信息制定相应的产品策略、价格策略、推广策略和服务策略。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消费者需求分析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消费者行为研究是了解消费者需求和动机的重要手段，通过观察和分析消费者的购买行为、使用习惯和反馈意见，企业可以更好地优化产品和服务。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企业可以通过观察消费者的购买渠道、购买频率、购买决策过程和使用反馈等，了解消费者的购买行为和使用习惯，并根据这些信息优化产品设计和功能，提高消费者满意度和忠诚度。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消费者行为研究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了解消费者的心理需求是营销成功的关键，通过洞察消费者的心理变化和需求，企业可以更好地与消费者建立情感联系，提升品牌形象和市场竞争力。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需要关注消费者的情感、价值观、生活态度和社会趋势等方面的变化，通过市场调查、社交媒体分析和心理学方法等手段获取这些信息，并根据这些信息制定相应的营销策略和品牌形象，与消费者建立情感联系和共鸣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消费者心理洞察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与消费者互动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选择适合目标消费者的社交媒体平台，如微信、微博、抖音等。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社交媒体平台选择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内容创作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互动与回应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制定有吸引力的社交媒体内容策略，包括文字、图片、视频等形式，以引起消费者的兴趣。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及时回应消费者的评论和问题，与消费者建立良好的互动关系。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社交媒体营销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发布频率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制定合适的内容发布计划，保持一定的发布频率，以维持消费者的关注度。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内容类型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创作有价值的内容，如教育性文章、故事、视频等，以吸引消费者的注意力。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内容质量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注重内容的质量和原创性，提供独特、有深度的内容，以满足消费者的需求。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内容营销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设计有趣、有吸引力的互动活动，如竞赛、问答、抽奖等，以激发消费者的参与意愿。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活动策划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提供良好的用户体验，包括活动的参与流程、奖品设置等，以提高消费者的满意度。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体验设计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收集活动反馈，分析活动效果，以便不断优化和改进未来的活动策划。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结果反馈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互动活动与体验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满足消费者需求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https://d.book118.com/778121125005006031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2024-09-07T17:05:52.947</cp:lastPrinted>
  <dcterms:created xsi:type="dcterms:W3CDTF">2024-09-07T09:05:52Z</dcterms:created>
  <dcterms:modified xsi:type="dcterms:W3CDTF">2024-09-07T09:05:54Z</dcterms:modified>
</cp:coreProperties>
</file>