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AEEC6-A5DC-49B6-B787-EB24656A3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4A77B-E173-4EFB-BF67-86ED20EF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25045-A996-4667-BEE4-A56D655D4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39D4B-4CFA-4B4B-AC9A-33EA211B4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A93AB0-47FE-4B9D-96D3-83905C9AD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E163F-149C-46B6-8C32-D6FD0F82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9676F-2D21-44F9-BBDE-1A2F4323A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7B412-307C-409D-968C-B997821EF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315A0-131F-4508-8781-93C5F09C6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9351F-C135-4625-A6F9-2C7B7A53C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85C59-8620-43DB-B8D4-6295D82D7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30440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乡镇今冬明春安全生产大检查工作计划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安全生产大检查工作安排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安全生产大检查重点内容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安全生产大检查工作要求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安全生产大检查结果应用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随着冬季和春季的到来，乡镇安全生产面临诸多挑战，如气候变化、用电用气量增加等。为确保居民安全，乡镇政府决定开展今冬明春安全生产大检查。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通过此次大检查，旨在发现和消除各类安全隐患，提高居民的安全意识，确保冬季和春季的生产生活安全。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安全生产是乡镇工作的重中之重，直接关系到居民的生命财产安全。此次大检查是实现安全生产目标的重要手段，有助于提高乡镇整体的安全水平。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通过此次大检查，可以增强居民的安全意识，提高自我保护能力。同时，对于发现的安全隐患，可以及时整改，减少安全事故的发生，为乡镇的稳定发展提供有力保障。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安全生产大检查工作安排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明确检查时间与周期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本次安全生产大检查计划从XXXX年XX月开始，至XXXX年XX月结束，为期XX个月。检查周期为每月一次，具体时间根据各乡镇实际情况安排。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检查时间与周期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明确检查范围与对象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本次检查范围覆盖全乡镇所有企业、单位和个体工商户，重点检查非煤矿山、危化品、烟花爆竹、建筑施工、交通运输、消防等行业领域。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检查方法与标准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明确检查方法与标准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本次检查采用企业自查、乡镇普查和部门抽查相结合的方式进行。检查标准依据国家相关法律法规、行业标准和地方政策，重点检查企业安全生产责任制落实、安全设施配备、作业现场管理等情况。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明确检查人员与分工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本次检查由乡镇政府组织，相关部门参与。检查人员包括乡镇干部、安监部门人员、行业专家等。各相关部门按照分工负责各自领域的检查工作，确保检查工作的全面覆盖和有效实施。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检查人员与分工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安全生产大检查重点内容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检查消防通道是否畅通无阻，严禁占用、堵塞消防通道。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总结词：重点检查消防设施、消防通道以及消防安全责任制的落实情况。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对消防设施进行全面检查，确保灭火器、消防栓等设施完好有效。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核实各单位、各场所的消防安全责任制是否健全并得到有效执行。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https://d.book118.com/778123044012006046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2024-09-26T20:08:22.581</cp:lastPrinted>
  <dcterms:created xsi:type="dcterms:W3CDTF">2024-09-26T12:08:22Z</dcterms:created>
  <dcterms:modified xsi:type="dcterms:W3CDTF">2024-09-26T12:08:24Z</dcterms:modified>
</cp:coreProperties>
</file>