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80CDE-E15C-45DE-A25A-C9D86C63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B2686-2541-4C9B-9D24-C28470CF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83DF7-1CD4-491C-A0A9-F54F1F66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D23E5-F7C4-4B9A-90A2-CC1B78A9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1E981-4D96-4A19-8699-54C759E88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2CC0A-6495-45D8-9F16-AD46B4C0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090C1-239E-4148-BDA9-A9D4777A2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5E179-28BB-46BB-AF72-21F286A48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4380F-8C35-44BE-8205-7381404A2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7295D-2B81-40D8-9B40-6C9F706C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C8BA9-577D-4086-BA9C-DB4B2635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3136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冬季呼吸道疾病的法律法规与政策研究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法律法规与政策在冬季呼吸道疾病防控中的作用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探讨冬季呼吸道疾病的法律法规和政策现状，为相关政策的制定和完善提供参考。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分析冬季呼吸道疾病高发的原因和影响因素，提出针对性的预防和控制措施。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促进社会各界对冬季呼吸道疾病的关注和重视，提高公众健康意识和自我保护能力。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常见的冬季呼吸道疾病包括感冒、流感、支气管炎、哮喘等。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这些疾病的症状包括咳嗽、咳痰、呼吸困难、发热等，严重者可导致肺炎等并发症。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冬季呼吸道疾病的高发与气温下降、空气干燥、室内通风不良等因素有关。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该法规定了传染病的预防、控制和救治等方面的制度，为冬季呼吸道疾病的防控提供了法律依据。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该条例规定了突发公共卫生事件的应急处理措施和程序，适用于冬季呼吸道疾病等突发公共卫生事件的应对。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各地根据实际情况制定的应急预案，明确了应急组织、通讯联络、现场处置等方面的具体措施。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各省市《突发公共卫生事件应急预案》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针对冬季呼吸道疾病的流行特点，地方政府会发布相应的防控通告，要求公众注意个人卫生、加强通风等措施。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地方政府发布的呼吸道疾病防控相关通告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相关法律法规的实施与监管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负责传染病防治工作的监督管理，包括疫情的监测、预警和公布等。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负责开展呼吸道疾病的流行病学调查、疫情分析和防控技术指导等工作。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负责呼吸道疾病患者的诊断、治疗和报告等工作，并协助疾病预防控制机构开展流行病学调查和防控工作。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卫生行政部门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疾病预防控制机构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国家政策分析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该通知要求各级卫生健康行政部门加强组织领导，强化联防联控，做好医疗救治和宣传教育等工作，确保冬季呼吸道疾病防控工作的有效开展。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《国家卫生健康委员会关于做好冬季呼吸道疾病防控工作的…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该法规定了传染病的预防、控制和救治等方面的内容，为冬季呼吸道疾病的防控提供了法律保障。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该条例规定了突发公共卫生事件的预防、应急准备、报告和处置等方面的内容，为冬季呼吸道疾病疫情的应对提供了指导。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各省市自治区制定的冬季呼吸道疾病防控方案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各地根据当地实际情况，制定了相应的冬季呼吸道疾病防控方案，包括加强监测、强化医疗救治、加强宣传教育等方面的内容。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地方政府发布的应急预案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针对可能出现的冬季呼吸道疾病疫情，地方政府制定了相应的应急预案，包括启动应急响应、组织医疗救治、加强社会面管控等方面的内容。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地方政策分析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各级政府和相关部门积极落实国家和地方政策要求，加强组织领导，强化联防联控，做好医疗救治和宣传教育等工作，确保冬季呼吸道疾病防控工作的有效开展。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通过对政策执行情况的监督和评估，可以发现政策执行中存在的问题和不足，及时进行调整和改进，确保政策的有效实施和取得预期效果。同时，也可以总结经验教训，为今后的政策制定和执行提供参考和借鉴。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政策执行情况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政策执行与效果评估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https://d.book118.com/778123136062006036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2024-09-15T18:58:22.954</cp:lastPrinted>
  <dcterms:created xsi:type="dcterms:W3CDTF">2024-09-15T10:58:22Z</dcterms:created>
  <dcterms:modified xsi:type="dcterms:W3CDTF">2024-09-15T10:58:25Z</dcterms:modified>
</cp:coreProperties>
</file>