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D329E5-A562-4D1E-9381-5F27C691A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804109-8CD0-4E9C-A4F7-67E8C6C315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0D20D4-3B57-4019-9F03-2B39132370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39E9E2-CEC4-456D-88DA-0102808308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1EDE48-789F-4F69-B474-037BB59027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71C0FB-6DD0-488B-9A0D-A2D414E0B8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F699B6-A97D-4B03-9D4C-215331B0C9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F73BFA-3ECA-48F1-B523-CD99A4753F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C3FBF1-38C2-494D-BBE3-043D5E14AC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A42219-26BC-4BE7-B10C-83F6862DBE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BD885-F6AC-490B-A1E3-3D75C50D4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 Id="rId6"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12400314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数学建模中的翻译能力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数学建模与翻译能力概述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数学建模中翻译技巧与策略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翻译能力在数学建模中具体应用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提升数学建模中翻译能力方法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数学建模中翻译能力评估与反思</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案例分析：成功运用翻译能力解决数学建模问题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数学建模与翻译能力概述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000" r="17000"/>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数学建模是利用数学方法、技术和语言，通过抽象、简化建立能近似刻画并"解决"实际问题的一种强有力的数学手段。</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数学建模的重要性体现在其广泛的应用领域，包括工程、科学、经济、金融等，是解决实际问题的有效工具。</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数学建模能够帮助学生更好地理解数学理论，提高应用数学解决实际问题的能力。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数学建模定义及重要性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翻译能力在数学建模中作用</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翻译能力在数学建模中起到桥梁作用，将实际问题转化为数学问题，或将数学解决方案转化为实际可操作的方案。</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翻译能力包括语言翻译和思维翻译，前者是将不同语言的表述进行转换，后者是将不同领域的思维方式和概念进行转换。</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在数学建模中，翻译能力能够帮助学生更好地理解题目要求，明确建模目标，选择合适的数学方法和工具。</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数学建模和翻译能力相结合，能够提高学生解决问题的效率。通过准确的翻译，学生能够快速理解问题本质，建立合适的数学模型。</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在建模过程中，翻译能力能够帮助学生更好地与团队成员沟通交流，促进团队协作，提高建模效率。</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此外，数学建模和翻译能力相结合还能够培养学生的跨学科思维和创新能力，为未来的学术研究和职业发展打下坚实基础。</a:t>
            </a:r>
          </a:p>
        </p:txBody>
      </p:sp>
      <p:pic>
        <p:nvPicPr>
          <p:cNvPr id="10" name="Picture 10"/>
          <p:cNvPicPr>
            <a:picLocks noChangeAspect="1"/>
          </p:cNvPicPr>
          <p:nvPr/>
        </p:nvPicPr>
        <p:blipFill>
          <a:blip r:embed="rId4"/>
          <a:srcRect t="42" b="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两者结合提升解决问题效率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数学建模中翻译技巧与策略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413" b="1441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2342" b="1234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6755" b="6755"/>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16" name="TextBox 16"/>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17" name="TextBox 17"/>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准确理解问题背景及需求</a:t>
              </a:r>
            </a:p>
          </p:txBody>
        </p:sp>
      </p:grpSp>
      <p:sp>
        <p:nvSpPr>
          <p:cNvPr id="40" name="TextBox 40"/>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仔细阅读问题陈述，确保对背景信息有充分了解。</a:t>
            </a:r>
          </a:p>
        </p:txBody>
      </p:sp>
      <p:sp>
        <p:nvSpPr>
          <p:cNvPr id="41" name="TextBox 41"/>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与相关领域专家或实际从业者交流，获取更深入的问题洞察。</a:t>
            </a:r>
          </a:p>
        </p:txBody>
      </p:sp>
      <p:sp>
        <p:nvSpPr>
          <p:cNvPr id="42" name="TextBox 42"/>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识别问题中的关键信息，如变量、参数、约束条件等。</a:t>
            </a:r>
          </a:p>
        </p:txBody>
      </p:sp>
      <p:sp>
        <p:nvSpPr>
          <p:cNvPr id="43" name="TextBox 4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明确问题的目标和需求，以便为解决方案提供明确方向。</a:t>
            </a:r>
          </a:p>
        </p:txBody>
      </p:sp>
      <p:sp>
        <p:nvSpPr>
          <p:cNvPr id="44" name="TextBox 4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7717" r="17717"/>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6464" r="16464"/>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6589" r="16589"/>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1117978"/>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根据问题类型选择合适的数学方法，如优化、统计、图论等。</a:t>
            </a:r>
            <a:endParaRPr lang="en-US" sz="1100"/>
          </a:p>
        </p:txBody>
      </p:sp>
      <p:sp>
        <p:nvSpPr>
          <p:cNvPr id="11" name="AutoShape 11"/>
          <p:cNvSpPr/>
          <p:nvPr/>
        </p:nvSpPr>
        <p:spPr>
          <a:xfrm>
            <a:off x="3586178"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考虑使用现有数学软件或编程语言来实现所选方法。</a:t>
            </a:r>
            <a:endParaRPr lang="en-US" sz="1100"/>
          </a:p>
        </p:txBody>
      </p:sp>
      <p:sp>
        <p:nvSpPr>
          <p:cNvPr id="12" name="AutoShape 12"/>
          <p:cNvSpPr/>
          <p:nvPr/>
        </p:nvSpPr>
        <p:spPr>
          <a:xfrm>
            <a:off x="6264374"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评估不同方法和工具的优缺点，选择最适合当前问题的方案。</a:t>
            </a:r>
            <a:endParaRPr lang="en-US" sz="1100"/>
          </a:p>
        </p:txBody>
      </p:sp>
      <p:sp>
        <p:nvSpPr>
          <p:cNvPr id="13" name="AutoShape 13"/>
          <p:cNvSpPr/>
          <p:nvPr/>
        </p:nvSpPr>
        <p:spPr>
          <a:xfrm>
            <a:off x="8942570"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在必要时，尝试将多种方法和工具结合使用以解决问题。</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合理选择数学方法和工具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使用简洁明了的语言描述数学模型和解决方案。</a:t>
            </a:r>
          </a:p>
        </p:txBody>
      </p:sp>
      <p:pic>
        <p:nvPicPr>
          <p:cNvPr id="4" name="Picture 4"/>
          <p:cNvPicPr>
            <a:picLocks noChangeAspect="1"/>
          </p:cNvPicPr>
          <p:nvPr/>
        </p:nvPicPr>
        <p:blipFill>
          <a:blip r:embed="rId2"/>
          <a:srcRect l="16667" r="16667"/>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20000" r="20000"/>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667" r="16667"/>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0458" r="10458"/>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提供实际案例或应用场景，以便非专业人士将解决方案与现实问题联系起来。</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借助图表、动画等可视化工具帮助非专业人士理解复杂概念。</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在与非专业人士交流时，耐心解答疑问并调整表达方式以适应不同受众。</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有效传达解决方案给非专业人士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翻译能力在数学建模中具体应用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3608" r="236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选择合适的数学工具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针对问题的特点和要求，选择适当的数学工具（如微积分、线性代数、概率论等）对模型进行求解和分析。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识别问题中的关键信息和变量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从复杂的实际问题中提炼出关键信息，确定影响问题的主要因素，并将其量化为变量。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建立数学关系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基于问题背景和已知条件，运用数学知识和方法建立变量之间的关系，形成初步的数学模型。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将实际问题转化为数学模型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42" r="1004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解释模型含义</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阐明数学模型的物理意义、经济含义或其他实际应用背景，使非专业人士能够理解模型所代表的实际问题。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分析模型结果</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运用数学方法对模型进行求解，并对结果进行定性和定量分析，解释结果的实际意义和可能的影响。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评估模型可靠性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根据问题背景和实际情况，评估模型的合理性、准确性和可靠性，提出改进模型的建议。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对数学模型进行解释和说明</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https://d.book118.com/778124003141006036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2024-09-16T12:34:07.784</cp:lastPrinted>
  <dcterms:created xsi:type="dcterms:W3CDTF">2024-09-16T04:34:07Z</dcterms:created>
  <dcterms:modified xsi:type="dcterms:W3CDTF">2024-09-16T04:34:09Z</dcterms:modified>
</cp:coreProperties>
</file>