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8E439C-3DAC-4413-B335-B058AD7CF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428BE0-7EF8-4082-B68A-1EEB90EEF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D27E75-17A4-4BA9-9C7C-7E6D694E4B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10F37C-9CC4-4B9B-A641-7EF7EC4203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4ED9B5-B814-4598-B359-AFD8F9792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36457A-D816-4F6F-BC1C-F0BF28654C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5F1821-AB0D-4FC1-A934-97D1A684E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FAB70B-439D-4D40-AC61-A760D49ED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5CBDAC-0805-4FC6-9913-25FFAD74FC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1BD2E0-8CEC-446F-80C8-41F87BE8EF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5E4326-8AD5-4943-A65E-0915EB2173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12410602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小学生我理想演讲稿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我的理想是什么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如何实现我的理想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遇到的困难和挑战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理想实现后的影响和意义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结尾与呼吁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大家好，我叫小明，今年10岁。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姓名年龄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学校班级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兴趣爱好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375" b="1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我是某某小学四年级的学生。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我热爱阅读，喜欢画画，还特别喜欢研究昆虫。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自我介绍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主题揭示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今天，我想和大家分享的主题是“我的理想”。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我会告诉大家我的理想是什么，为什么有这样的理想，以及我为了实现理想正在做哪些努力。希望通过我的分享，能够激发大家去思考自己的理想，并为之努力奋斗。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1250" r="3125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演讲主题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我的理想是什么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理想是指引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理想是目标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理想是动力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531" b="25531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7333" r="7333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456" b="14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理想的定义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理想是人生的灯塔，它指引着我们前进的方向，给予我们前进的动力。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理想是我们的奋斗目标，它代表着我们对未来的期望和追求。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理想能够激发我们的斗志和勇气，让我们在困难面前不屈不挠，勇往直前。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292" b="1529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我热爱科学，喜欢探索未知的世界，希望通过自己的努力，为人类的科技进步做出贡献。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我的理想是成为一名科学家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我热爱教育事业，希望通过自己的付出，培养出一批批有理想、有道德、有文化、有纪律的学生，为祖国的繁荣富强贡献力量。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我的理想是成为一名教师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我热爱艺术，喜欢通过自己的创作表达内心的情感和思想，希望通过自己的作品，给人们带来美的享受和心灵的慰藉。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我的理想是成为一名艺术家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我的理想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个人兴趣和天赋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我对科学（或教育、艺术）有着浓厚的兴趣和天赋，我相信只有从事自己热爱的事业，才能够实现自己的人生价值。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社会需求和贡献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科学家（或教师、艺术家）是社会不可或缺的人才，他们通过自己的努力和付出，为社会的进步和发展做出了巨大的贡献。我希望成为其中的一员，为祖国的繁荣富强贡献自己的力量。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实现自我价值和追求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我相信每个人都有自己的梦想和追求，只有不断地努力和奋斗，才能够实现自己的自我价值和追求。我选择这个理想，就是希望通过自己的努力和付出，实现自己的梦想和追求。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为什么选择这个理想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如何实现我的理想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明确自己的理想，设定一个可实现的目标。将大目标分解成小目标，便于逐步完成。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000" r="14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542" r="14542"/>
          <a:stretch>
            <a:fillRect/>
          </a:stretch>
        </p:blipFill>
        <p:spPr>
          <a:xfrm>
            <a:off x="8816628" y="1536628"/>
            <a:ext cx="1898908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设定目标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根据目标制定详细的时间表，包括每日、每周、每月的计划，确保按计划进行。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制定时间表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在实现目标的过程中，根据实际情况灵活调整计划，确保计划的可行性。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调整计划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制定计划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80" r="58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737" b="573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72" b="47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努力学习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专注课堂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上课认真听讲，积极参与课堂讨论，及时记录重要知识点。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课后复习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课后及时复习巩固所学知识，加深对知识点的理解和记忆。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广泛阅读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多读书，扩展知识面，培养自己的阅读能力和理解能力。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保证充足的睡眠时间，有利于身体健康和大脑发育。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5176" r="5176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早睡早起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养成健康的饮食习惯，多吃蔬菜水果，少吃零食和垃圾食品。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健康饮食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576" r="15576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0000" b="10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积极参加体育锻炼和户外活动，提高身体素质和免疫力。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锻炼身体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培养好习惯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https://d.book118.com/778124106023006036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2024-09-15T08:26:10.493</cp:lastPrinted>
  <dcterms:created xsi:type="dcterms:W3CDTF">2024-09-15T00:26:10Z</dcterms:created>
  <dcterms:modified xsi:type="dcterms:W3CDTF">2024-09-15T00:26:12Z</dcterms:modified>
</cp:coreProperties>
</file>