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A16EF-7EA3-421A-89C8-F3CD99448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5060A-6901-4D5A-A52D-A0A521929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36FCC-06B0-412D-9D88-517DA1B70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42E7E-EA5B-4047-A473-28F9E5780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6BE49C-E825-4E39-AD3E-FFAA8F1F6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7DC73E-71D1-4D33-B5E4-E1907608E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DCA88D-7464-4D85-8437-A15E6D84C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B8A7C7-4596-4C77-817B-0BF1BFA4E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9EC744-52C1-419C-BEE8-2DB1FF2E4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6E0DC-79B9-4156-8BA9-C2173ACD2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CEBE2-CBBC-43D4-84CF-BE241E3BE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2413706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常见的脑出血护理查房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脑出血疾病概述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脑出血患者护理常规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脑出血患者护理查房要点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脑出血患者护理实践案例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脑出血患者护理研究进展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脑出血是指非外伤性脑实质内出血，占全部脑卒中的20%-30%。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根据出血部位可分为基底节区出血、脑叶出血、脑干出血和小脑出血等。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高血压、动脉粥样硬化、脑血管畸形、颅内肿瘤等是常见病因。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脑出血后，血肿压迫脑组织，导致颅内压升高，脑组织受压移位，神经元和神经纤维受损。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头痛、呕吐、偏瘫、失语、意识障碍等。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通过头颅CT或MRI检查可确诊脑出血。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脑出血患者护理常规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070100"/>
            <a:ext cx="12192000" cy="20193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03293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57613" y="1708118"/>
            <a:ext cx="2120932" cy="3994118"/>
          </a:xfrm>
          <a:prstGeom prst="rect">
            <a:avLst/>
          </a:prstGeom>
          <a:solidFill>
            <a:schemeClr val="accent1">
              <a:alpha val="1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13456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67775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38250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保持病房安静、舒适，维持适宜的温湿度，为患者提供良好的休养环境。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57613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定时记录患者生命体征，如体温、呼吸、心率和血压等。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48413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协助患者进行日常活动，如洗漱、进食、排便和翻身等，保持患者清洁卫生。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867775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根据患者情况，制定个性化的饮食计划，保证营养摄入。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252" b="2252"/>
          <a:stretch>
            <a:fillRect/>
          </a:stretch>
        </p:blipFill>
        <p:spPr>
          <a:xfrm>
            <a:off x="1203293" y="2070100"/>
            <a:ext cx="2114550" cy="201930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252" b="2252"/>
          <a:stretch>
            <a:fillRect/>
          </a:stretch>
        </p:blipFill>
        <p:spPr>
          <a:xfrm>
            <a:off x="3757613" y="2070100"/>
            <a:ext cx="2114550" cy="201930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252" b="2252"/>
          <a:stretch>
            <a:fillRect/>
          </a:stretch>
        </p:blipFill>
        <p:spPr>
          <a:xfrm>
            <a:off x="6313456" y="2070100"/>
            <a:ext cx="2114550" cy="201930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5"/>
          <a:srcRect l="9728" r="9728"/>
          <a:stretch>
            <a:fillRect/>
          </a:stretch>
        </p:blipFill>
        <p:spPr>
          <a:xfrm>
            <a:off x="8867775" y="2070100"/>
            <a:ext cx="2114550" cy="201930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19868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10" name="AutoShape 10"/>
          <p:cNvSpPr/>
          <p:nvPr/>
        </p:nvSpPr>
        <p:spPr>
          <a:xfrm rot="2700000">
            <a:off x="9106425" y="2908122"/>
            <a:ext cx="695864" cy="69586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2" name="Connector 12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>
            <a:off x="6148388" y="2249488"/>
            <a:ext cx="2614612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5437188" y="1185863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11638" y="2351088"/>
            <a:ext cx="1255712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2578100" y="3321050"/>
            <a:ext cx="1254125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2813" y="4514850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密切观察患者的意识状态、瞳孔变化和肢体活动情况，评估病情进展。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617039" y="2645728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注意观察患者有无头痛、呕吐、抽搐等症状，及时发现并处理颅内压增高的情况。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830882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监测患者生命体征的变化，特别是血压和心率，预防再出血的风险。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68842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观察患者语言和吞咽功能是否正常，及时发现并处理相关并发症。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819234" y="1157288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63428" y="233172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968229" y="3292793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295356" y="4486275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9295617" y="3063151"/>
            <a:ext cx="302098" cy="447705"/>
            <a:chOff x="9295617" y="3063151"/>
            <a:chExt cx="302098" cy="447705"/>
          </a:xfrm>
        </p:grpSpPr>
        <p:sp>
          <p:nvSpPr>
            <p:cNvPr id="29" name="Freeform 29"/>
            <p:cNvSpPr/>
            <p:nvPr/>
          </p:nvSpPr>
          <p:spPr>
            <a:xfrm>
              <a:off x="9295617" y="3063151"/>
              <a:ext cx="302098" cy="331451"/>
            </a:xfrm>
            <a:custGeom>
              <a:rect l="l" t="t" r="r" b="b"/>
              <a:pathLst>
                <a:path w="149" h="163">
                  <a:moveTo>
                    <a:pt x="108" y="163"/>
                  </a:moveTo>
                  <a:cubicBezTo>
                    <a:pt x="35" y="163"/>
                    <a:pt x="35" y="163"/>
                    <a:pt x="35" y="163"/>
                  </a:cubicBezTo>
                  <a:cubicBezTo>
                    <a:pt x="35" y="158"/>
                    <a:pt x="35" y="158"/>
                    <a:pt x="35" y="158"/>
                  </a:cubicBezTo>
                  <a:cubicBezTo>
                    <a:pt x="34" y="153"/>
                    <a:pt x="32" y="144"/>
                    <a:pt x="30" y="142"/>
                  </a:cubicBezTo>
                  <a:cubicBezTo>
                    <a:pt x="28" y="137"/>
                    <a:pt x="24" y="132"/>
                    <a:pt x="21" y="127"/>
                  </a:cubicBezTo>
                  <a:cubicBezTo>
                    <a:pt x="11" y="112"/>
                    <a:pt x="0" y="95"/>
                    <a:pt x="0" y="74"/>
                  </a:cubicBezTo>
                  <a:cubicBezTo>
                    <a:pt x="0" y="33"/>
                    <a:pt x="33" y="0"/>
                    <a:pt x="74" y="0"/>
                  </a:cubicBezTo>
                  <a:cubicBezTo>
                    <a:pt x="115" y="0"/>
                    <a:pt x="149" y="33"/>
                    <a:pt x="149" y="74"/>
                  </a:cubicBezTo>
                  <a:cubicBezTo>
                    <a:pt x="149" y="95"/>
                    <a:pt x="138" y="112"/>
                    <a:pt x="127" y="127"/>
                  </a:cubicBezTo>
                  <a:cubicBezTo>
                    <a:pt x="124" y="132"/>
                    <a:pt x="121" y="137"/>
                    <a:pt x="118" y="142"/>
                  </a:cubicBezTo>
                  <a:cubicBezTo>
                    <a:pt x="117" y="144"/>
                    <a:pt x="115" y="153"/>
                    <a:pt x="114" y="158"/>
                  </a:cubicBezTo>
                  <a:cubicBezTo>
                    <a:pt x="113" y="163"/>
                    <a:pt x="113" y="163"/>
                    <a:pt x="113" y="163"/>
                  </a:cubicBezTo>
                  <a:lnTo>
                    <a:pt x="108" y="163"/>
                  </a:lnTo>
                  <a:close/>
                  <a:moveTo>
                    <a:pt x="46" y="151"/>
                  </a:moveTo>
                  <a:cubicBezTo>
                    <a:pt x="103" y="151"/>
                    <a:pt x="103" y="151"/>
                    <a:pt x="103" y="151"/>
                  </a:cubicBezTo>
                  <a:cubicBezTo>
                    <a:pt x="104" y="146"/>
                    <a:pt x="105" y="139"/>
                    <a:pt x="108" y="136"/>
                  </a:cubicBezTo>
                  <a:cubicBezTo>
                    <a:pt x="111" y="130"/>
                    <a:pt x="114" y="125"/>
                    <a:pt x="117" y="120"/>
                  </a:cubicBezTo>
                  <a:cubicBezTo>
                    <a:pt x="127" y="106"/>
                    <a:pt x="136" y="92"/>
                    <a:pt x="136" y="74"/>
                  </a:cubicBezTo>
                  <a:cubicBezTo>
                    <a:pt x="136" y="40"/>
                    <a:pt x="109" y="12"/>
                    <a:pt x="74" y="12"/>
                  </a:cubicBezTo>
                  <a:cubicBezTo>
                    <a:pt x="40" y="12"/>
                    <a:pt x="12" y="40"/>
                    <a:pt x="12" y="74"/>
                  </a:cubicBezTo>
                  <a:cubicBezTo>
                    <a:pt x="12" y="92"/>
                    <a:pt x="21" y="106"/>
                    <a:pt x="31" y="120"/>
                  </a:cubicBezTo>
                  <a:cubicBezTo>
                    <a:pt x="35" y="125"/>
                    <a:pt x="38" y="130"/>
                    <a:pt x="41" y="136"/>
                  </a:cubicBezTo>
                  <a:cubicBezTo>
                    <a:pt x="43" y="139"/>
                    <a:pt x="45" y="146"/>
                    <a:pt x="46" y="151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9369028" y="3411797"/>
              <a:ext cx="150470" cy="99059"/>
            </a:xfrm>
            <a:custGeom>
              <a:rect l="l" t="t" r="r" b="b"/>
              <a:pathLst>
                <a:path w="74" h="49">
                  <a:moveTo>
                    <a:pt x="0" y="0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36"/>
                    <a:pt x="17" y="49"/>
                    <a:pt x="37" y="49"/>
                  </a:cubicBezTo>
                  <a:cubicBezTo>
                    <a:pt x="41" y="49"/>
                    <a:pt x="41" y="49"/>
                    <a:pt x="41" y="49"/>
                  </a:cubicBezTo>
                  <a:cubicBezTo>
                    <a:pt x="61" y="49"/>
                    <a:pt x="74" y="36"/>
                    <a:pt x="74" y="20"/>
                  </a:cubicBezTo>
                  <a:cubicBezTo>
                    <a:pt x="74" y="0"/>
                    <a:pt x="74" y="0"/>
                    <a:pt x="7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360459" y="3203836"/>
              <a:ext cx="172471" cy="138196"/>
            </a:xfrm>
            <a:custGeom>
              <a:rect l="l" t="t" r="r" b="b"/>
              <a:pathLst>
                <a:path w="85" h="68">
                  <a:moveTo>
                    <a:pt x="83" y="9"/>
                  </a:moveTo>
                  <a:cubicBezTo>
                    <a:pt x="71" y="25"/>
                    <a:pt x="64" y="44"/>
                    <a:pt x="62" y="66"/>
                  </a:cubicBezTo>
                  <a:cubicBezTo>
                    <a:pt x="62" y="68"/>
                    <a:pt x="62" y="68"/>
                    <a:pt x="62" y="68"/>
                  </a:cubicBezTo>
                  <a:cubicBezTo>
                    <a:pt x="52" y="68"/>
                    <a:pt x="52" y="68"/>
                    <a:pt x="52" y="68"/>
                  </a:cubicBezTo>
                  <a:cubicBezTo>
                    <a:pt x="53" y="66"/>
                    <a:pt x="53" y="66"/>
                    <a:pt x="53" y="66"/>
                  </a:cubicBezTo>
                  <a:cubicBezTo>
                    <a:pt x="55" y="48"/>
                    <a:pt x="59" y="32"/>
                    <a:pt x="67" y="17"/>
                  </a:cubicBezTo>
                  <a:cubicBezTo>
                    <a:pt x="67" y="17"/>
                    <a:pt x="67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3" y="17"/>
                    <a:pt x="59" y="16"/>
                    <a:pt x="55" y="13"/>
                  </a:cubicBezTo>
                  <a:cubicBezTo>
                    <a:pt x="52" y="16"/>
                    <a:pt x="48" y="17"/>
                    <a:pt x="44" y="17"/>
                  </a:cubicBezTo>
                  <a:cubicBezTo>
                    <a:pt x="39" y="17"/>
                    <a:pt x="34" y="16"/>
                    <a:pt x="30" y="12"/>
                  </a:cubicBezTo>
                  <a:cubicBezTo>
                    <a:pt x="26" y="15"/>
                    <a:pt x="21" y="17"/>
                    <a:pt x="17" y="16"/>
                  </a:cubicBezTo>
                  <a:cubicBezTo>
                    <a:pt x="28" y="38"/>
                    <a:pt x="30" y="59"/>
                    <a:pt x="30" y="66"/>
                  </a:cubicBezTo>
                  <a:cubicBezTo>
                    <a:pt x="31" y="68"/>
                    <a:pt x="31" y="68"/>
                    <a:pt x="31" y="68"/>
                  </a:cubicBezTo>
                  <a:cubicBezTo>
                    <a:pt x="21" y="68"/>
                    <a:pt x="21" y="68"/>
                    <a:pt x="21" y="68"/>
                  </a:cubicBezTo>
                  <a:cubicBezTo>
                    <a:pt x="21" y="66"/>
                    <a:pt x="21" y="66"/>
                    <a:pt x="21" y="66"/>
                  </a:cubicBezTo>
                  <a:cubicBezTo>
                    <a:pt x="21" y="58"/>
                    <a:pt x="17" y="31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0" y="5"/>
                    <a:pt x="0" y="3"/>
                    <a:pt x="2" y="1"/>
                  </a:cubicBezTo>
                  <a:cubicBezTo>
                    <a:pt x="5" y="0"/>
                    <a:pt x="7" y="1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1" y="5"/>
                    <a:pt x="14" y="7"/>
                    <a:pt x="16" y="7"/>
                  </a:cubicBezTo>
                  <a:cubicBezTo>
                    <a:pt x="20" y="7"/>
                    <a:pt x="23" y="6"/>
                    <a:pt x="27" y="2"/>
                  </a:cubicBezTo>
                  <a:cubicBezTo>
                    <a:pt x="28" y="1"/>
                    <a:pt x="29" y="1"/>
                    <a:pt x="31" y="1"/>
                  </a:cubicBezTo>
                  <a:cubicBezTo>
                    <a:pt x="32" y="1"/>
                    <a:pt x="33" y="2"/>
                    <a:pt x="34" y="3"/>
                  </a:cubicBezTo>
                  <a:cubicBezTo>
                    <a:pt x="37" y="6"/>
                    <a:pt x="40" y="8"/>
                    <a:pt x="43" y="8"/>
                  </a:cubicBezTo>
                  <a:cubicBezTo>
                    <a:pt x="47" y="8"/>
                    <a:pt x="50" y="5"/>
                    <a:pt x="52" y="3"/>
                  </a:cubicBezTo>
                  <a:cubicBezTo>
                    <a:pt x="53" y="2"/>
                    <a:pt x="54" y="1"/>
                    <a:pt x="55" y="1"/>
                  </a:cubicBezTo>
                  <a:cubicBezTo>
                    <a:pt x="57" y="1"/>
                    <a:pt x="58" y="2"/>
                    <a:pt x="59" y="3"/>
                  </a:cubicBezTo>
                  <a:cubicBezTo>
                    <a:pt x="61" y="6"/>
                    <a:pt x="63" y="8"/>
                    <a:pt x="66" y="8"/>
                  </a:cubicBezTo>
                  <a:cubicBezTo>
                    <a:pt x="66" y="8"/>
                    <a:pt x="66" y="8"/>
                    <a:pt x="66" y="8"/>
                  </a:cubicBezTo>
                  <a:cubicBezTo>
                    <a:pt x="70" y="8"/>
                    <a:pt x="73" y="6"/>
                    <a:pt x="76" y="3"/>
                  </a:cubicBezTo>
                  <a:cubicBezTo>
                    <a:pt x="78" y="1"/>
                    <a:pt x="81" y="1"/>
                    <a:pt x="82" y="2"/>
                  </a:cubicBezTo>
                  <a:cubicBezTo>
                    <a:pt x="84" y="4"/>
                    <a:pt x="85" y="7"/>
                    <a:pt x="83" y="9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7651236" y="3928628"/>
            <a:ext cx="344403" cy="328462"/>
            <a:chOff x="7651236" y="3928628"/>
            <a:chExt cx="344403" cy="328462"/>
          </a:xfrm>
        </p:grpSpPr>
        <p:sp>
          <p:nvSpPr>
            <p:cNvPr id="33" name="AutoShape 33"/>
            <p:cNvSpPr/>
            <p:nvPr/>
          </p:nvSpPr>
          <p:spPr>
            <a:xfrm>
              <a:off x="7745966" y="3928628"/>
              <a:ext cx="154998" cy="155673"/>
            </a:xfrm>
            <a:prstGeom prst="ellips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7651236" y="4108554"/>
              <a:ext cx="344403" cy="14853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Freeform 35"/>
          <p:cNvSpPr/>
          <p:nvPr/>
        </p:nvSpPr>
        <p:spPr>
          <a:xfrm>
            <a:off x="6062881" y="4755632"/>
            <a:ext cx="214971" cy="357102"/>
          </a:xfrm>
          <a:custGeom>
            <a:rect l="l" t="t" r="r" b="b"/>
            <a:pathLst>
              <a:path w="130" h="221">
                <a:moveTo>
                  <a:pt x="73" y="98"/>
                </a:moveTo>
                <a:cubicBezTo>
                  <a:pt x="95" y="103"/>
                  <a:pt x="110" y="109"/>
                  <a:pt x="118" y="116"/>
                </a:cubicBezTo>
                <a:cubicBezTo>
                  <a:pt x="126" y="124"/>
                  <a:pt x="130" y="135"/>
                  <a:pt x="130" y="149"/>
                </a:cubicBezTo>
                <a:cubicBezTo>
                  <a:pt x="130" y="163"/>
                  <a:pt x="125" y="175"/>
                  <a:pt x="115" y="186"/>
                </a:cubicBezTo>
                <a:cubicBezTo>
                  <a:pt x="105" y="196"/>
                  <a:pt x="91" y="202"/>
                  <a:pt x="73" y="203"/>
                </a:cubicBezTo>
                <a:cubicBezTo>
                  <a:pt x="73" y="222"/>
                  <a:pt x="73" y="222"/>
                  <a:pt x="73" y="222"/>
                </a:cubicBezTo>
                <a:cubicBezTo>
                  <a:pt x="58" y="222"/>
                  <a:pt x="58" y="222"/>
                  <a:pt x="58" y="222"/>
                </a:cubicBezTo>
                <a:cubicBezTo>
                  <a:pt x="58" y="203"/>
                  <a:pt x="58" y="203"/>
                  <a:pt x="58" y="203"/>
                </a:cubicBezTo>
                <a:cubicBezTo>
                  <a:pt x="22" y="200"/>
                  <a:pt x="2" y="182"/>
                  <a:pt x="0" y="150"/>
                </a:cubicBezTo>
                <a:cubicBezTo>
                  <a:pt x="26" y="150"/>
                  <a:pt x="26" y="150"/>
                  <a:pt x="26" y="150"/>
                </a:cubicBezTo>
                <a:cubicBezTo>
                  <a:pt x="28" y="170"/>
                  <a:pt x="39" y="182"/>
                  <a:pt x="58" y="185"/>
                </a:cubicBezTo>
                <a:cubicBezTo>
                  <a:pt x="58" y="117"/>
                  <a:pt x="58" y="117"/>
                  <a:pt x="58" y="117"/>
                </a:cubicBezTo>
                <a:cubicBezTo>
                  <a:pt x="22" y="110"/>
                  <a:pt x="4" y="94"/>
                  <a:pt x="4" y="69"/>
                </a:cubicBezTo>
                <a:cubicBezTo>
                  <a:pt x="4" y="54"/>
                  <a:pt x="9" y="43"/>
                  <a:pt x="19" y="34"/>
                </a:cubicBezTo>
                <a:cubicBezTo>
                  <a:pt x="28" y="25"/>
                  <a:pt x="42" y="20"/>
                  <a:pt x="58" y="19"/>
                </a:cubicBezTo>
                <a:cubicBezTo>
                  <a:pt x="58" y="0"/>
                  <a:pt x="58" y="0"/>
                  <a:pt x="58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73" y="19"/>
                  <a:pt x="73" y="19"/>
                  <a:pt x="73" y="19"/>
                </a:cubicBezTo>
                <a:cubicBezTo>
                  <a:pt x="105" y="21"/>
                  <a:pt x="122" y="35"/>
                  <a:pt x="125" y="63"/>
                </a:cubicBezTo>
                <a:cubicBezTo>
                  <a:pt x="99" y="63"/>
                  <a:pt x="99" y="63"/>
                  <a:pt x="99" y="63"/>
                </a:cubicBezTo>
                <a:cubicBezTo>
                  <a:pt x="98" y="48"/>
                  <a:pt x="89" y="39"/>
                  <a:pt x="73" y="37"/>
                </a:cubicBezTo>
                <a:lnTo>
                  <a:pt x="73" y="98"/>
                </a:lnTo>
                <a:close/>
                <a:moveTo>
                  <a:pt x="58" y="96"/>
                </a:moveTo>
                <a:cubicBezTo>
                  <a:pt x="58" y="37"/>
                  <a:pt x="58" y="37"/>
                  <a:pt x="58" y="37"/>
                </a:cubicBezTo>
                <a:cubicBezTo>
                  <a:pt x="39" y="40"/>
                  <a:pt x="30" y="50"/>
                  <a:pt x="30" y="67"/>
                </a:cubicBezTo>
                <a:cubicBezTo>
                  <a:pt x="30" y="76"/>
                  <a:pt x="33" y="82"/>
                  <a:pt x="38" y="86"/>
                </a:cubicBezTo>
                <a:cubicBezTo>
                  <a:pt x="43" y="91"/>
                  <a:pt x="50" y="94"/>
                  <a:pt x="58" y="96"/>
                </a:cubicBezTo>
                <a:close/>
                <a:moveTo>
                  <a:pt x="73" y="185"/>
                </a:moveTo>
                <a:cubicBezTo>
                  <a:pt x="93" y="182"/>
                  <a:pt x="104" y="171"/>
                  <a:pt x="104" y="150"/>
                </a:cubicBezTo>
                <a:cubicBezTo>
                  <a:pt x="104" y="142"/>
                  <a:pt x="102" y="135"/>
                  <a:pt x="97" y="131"/>
                </a:cubicBezTo>
                <a:cubicBezTo>
                  <a:pt x="93" y="126"/>
                  <a:pt x="85" y="122"/>
                  <a:pt x="73" y="120"/>
                </a:cubicBezTo>
                <a:lnTo>
                  <a:pt x="73" y="185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263213" y="5550384"/>
            <a:ext cx="379450" cy="380033"/>
          </a:xfrm>
          <a:custGeom>
            <a:rect l="l" t="t" r="r" b="b"/>
            <a:pathLst>
              <a:path w="311" h="312">
                <a:moveTo>
                  <a:pt x="281" y="130"/>
                </a:moveTo>
                <a:cubicBezTo>
                  <a:pt x="311" y="116"/>
                  <a:pt x="311" y="116"/>
                  <a:pt x="311" y="116"/>
                </a:cubicBezTo>
                <a:cubicBezTo>
                  <a:pt x="294" y="75"/>
                  <a:pt x="294" y="75"/>
                  <a:pt x="294" y="7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53" y="71"/>
                  <a:pt x="240" y="58"/>
                  <a:pt x="226" y="48"/>
                </a:cubicBezTo>
                <a:cubicBezTo>
                  <a:pt x="237" y="17"/>
                  <a:pt x="237" y="17"/>
                  <a:pt x="237" y="17"/>
                </a:cubicBezTo>
                <a:cubicBezTo>
                  <a:pt x="197" y="0"/>
                  <a:pt x="197" y="0"/>
                  <a:pt x="197" y="0"/>
                </a:cubicBezTo>
                <a:cubicBezTo>
                  <a:pt x="183" y="30"/>
                  <a:pt x="183" y="30"/>
                  <a:pt x="183" y="30"/>
                </a:cubicBezTo>
                <a:cubicBezTo>
                  <a:pt x="165" y="27"/>
                  <a:pt x="147" y="26"/>
                  <a:pt x="129" y="30"/>
                </a:cubicBezTo>
                <a:cubicBezTo>
                  <a:pt x="115" y="0"/>
                  <a:pt x="115" y="0"/>
                  <a:pt x="115" y="0"/>
                </a:cubicBezTo>
                <a:cubicBezTo>
                  <a:pt x="75" y="17"/>
                  <a:pt x="75" y="17"/>
                  <a:pt x="75" y="17"/>
                </a:cubicBezTo>
                <a:cubicBezTo>
                  <a:pt x="86" y="48"/>
                  <a:pt x="86" y="48"/>
                  <a:pt x="86" y="48"/>
                </a:cubicBezTo>
                <a:cubicBezTo>
                  <a:pt x="70" y="58"/>
                  <a:pt x="58" y="71"/>
                  <a:pt x="48" y="85"/>
                </a:cubicBezTo>
                <a:cubicBezTo>
                  <a:pt x="17" y="74"/>
                  <a:pt x="17" y="74"/>
                  <a:pt x="17" y="74"/>
                </a:cubicBezTo>
                <a:cubicBezTo>
                  <a:pt x="0" y="114"/>
                  <a:pt x="0" y="114"/>
                  <a:pt x="0" y="114"/>
                </a:cubicBezTo>
                <a:cubicBezTo>
                  <a:pt x="30" y="129"/>
                  <a:pt x="30" y="129"/>
                  <a:pt x="30" y="129"/>
                </a:cubicBezTo>
                <a:cubicBezTo>
                  <a:pt x="26" y="146"/>
                  <a:pt x="26" y="164"/>
                  <a:pt x="30" y="182"/>
                </a:cubicBezTo>
                <a:cubicBezTo>
                  <a:pt x="0" y="196"/>
                  <a:pt x="0" y="196"/>
                  <a:pt x="0" y="196"/>
                </a:cubicBezTo>
                <a:cubicBezTo>
                  <a:pt x="16" y="236"/>
                  <a:pt x="16" y="236"/>
                  <a:pt x="16" y="236"/>
                </a:cubicBezTo>
                <a:cubicBezTo>
                  <a:pt x="47" y="225"/>
                  <a:pt x="47" y="225"/>
                  <a:pt x="47" y="225"/>
                </a:cubicBezTo>
                <a:cubicBezTo>
                  <a:pt x="57" y="241"/>
                  <a:pt x="70" y="253"/>
                  <a:pt x="85" y="263"/>
                </a:cubicBezTo>
                <a:cubicBezTo>
                  <a:pt x="73" y="294"/>
                  <a:pt x="73" y="294"/>
                  <a:pt x="73" y="294"/>
                </a:cubicBezTo>
                <a:cubicBezTo>
                  <a:pt x="114" y="311"/>
                  <a:pt x="114" y="311"/>
                  <a:pt x="114" y="311"/>
                </a:cubicBezTo>
                <a:cubicBezTo>
                  <a:pt x="128" y="281"/>
                  <a:pt x="128" y="281"/>
                  <a:pt x="128" y="281"/>
                </a:cubicBezTo>
                <a:cubicBezTo>
                  <a:pt x="145" y="285"/>
                  <a:pt x="163" y="285"/>
                  <a:pt x="181" y="282"/>
                </a:cubicBezTo>
                <a:cubicBezTo>
                  <a:pt x="195" y="312"/>
                  <a:pt x="195" y="312"/>
                  <a:pt x="195" y="312"/>
                </a:cubicBezTo>
                <a:cubicBezTo>
                  <a:pt x="236" y="295"/>
                  <a:pt x="236" y="295"/>
                  <a:pt x="236" y="295"/>
                </a:cubicBezTo>
                <a:cubicBezTo>
                  <a:pt x="225" y="264"/>
                  <a:pt x="225" y="264"/>
                  <a:pt x="225" y="264"/>
                </a:cubicBezTo>
                <a:cubicBezTo>
                  <a:pt x="240" y="254"/>
                  <a:pt x="253" y="241"/>
                  <a:pt x="263" y="226"/>
                </a:cubicBezTo>
                <a:cubicBezTo>
                  <a:pt x="294" y="238"/>
                  <a:pt x="294" y="238"/>
                  <a:pt x="294" y="238"/>
                </a:cubicBezTo>
                <a:cubicBezTo>
                  <a:pt x="311" y="197"/>
                  <a:pt x="311" y="197"/>
                  <a:pt x="311" y="197"/>
                </a:cubicBezTo>
                <a:cubicBezTo>
                  <a:pt x="281" y="183"/>
                  <a:pt x="281" y="183"/>
                  <a:pt x="281" y="183"/>
                </a:cubicBezTo>
                <a:cubicBezTo>
                  <a:pt x="285" y="166"/>
                  <a:pt x="285" y="148"/>
                  <a:pt x="281" y="130"/>
                </a:cubicBezTo>
                <a:close/>
                <a:moveTo>
                  <a:pt x="155" y="254"/>
                </a:moveTo>
                <a:cubicBezTo>
                  <a:pt x="101" y="254"/>
                  <a:pt x="57" y="210"/>
                  <a:pt x="57" y="156"/>
                </a:cubicBezTo>
                <a:cubicBezTo>
                  <a:pt x="57" y="101"/>
                  <a:pt x="101" y="57"/>
                  <a:pt x="155" y="57"/>
                </a:cubicBezTo>
                <a:cubicBezTo>
                  <a:pt x="210" y="57"/>
                  <a:pt x="254" y="101"/>
                  <a:pt x="254" y="156"/>
                </a:cubicBezTo>
                <a:cubicBezTo>
                  <a:pt x="254" y="210"/>
                  <a:pt x="210" y="254"/>
                  <a:pt x="155" y="254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预防肺部感染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定期为患者翻身、拍背，鼓励患者咳嗽排痰，保持呼吸道通畅。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预防下肢深静脉血栓形成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定期为患者进行下肢被动活动，按摩肌肉，促进血液循环。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预防压疮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定期为患者翻身、按摩受压部位，保持皮肤清洁干燥。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预防应激性溃疡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观察患者有无消化道出血症状，合理安排饮食，避免过度刺激。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脑出血患者护理查房要点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https://d.book118.com/778124137061006035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2024-09-14T06:20:18.582</cp:lastPrinted>
  <dcterms:created xsi:type="dcterms:W3CDTF">2024-09-13T22:20:18Z</dcterms:created>
  <dcterms:modified xsi:type="dcterms:W3CDTF">2024-09-13T22:20:20Z</dcterms:modified>
</cp:coreProperties>
</file>