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JNOCHS+HHDSSN+ArialMT"/>
      <p:regular r:id="rId15"/>
    </p:embeddedFont>
    <p:embeddedFont>
      <p:font typeface="URECCL+MS-UIGothic"/>
      <p:regular r:id="rId16"/>
    </p:embeddedFont>
    <p:embeddedFont>
      <p:font typeface="FPINMU+UCLQMC+MicrosoftYaHei-Bold"/>
      <p:regular r:id="rId17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FA6B7D-0755-41A4-9E0C-B249059B15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116CBD-2BB3-4CD4-9B15-FEA32CA3E0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EEDAB8-9EF6-47D3-92A8-C1A01F76A2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0F96E6-D614-4088-A8CB-80FAD7A73F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1D8E230-B25B-48E2-9191-B77030202E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7DD9695-E31C-4A00-9BBD-D52A90D049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8DDFA71-1224-4EE8-A0FD-A8EB82124A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32EB7E-0B2F-45C4-9754-2481496764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B719BE-4159-4D00-8EF3-0F0218E72C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9A1D25-C9C8-41BE-9266-38A4B8C6C2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7A08C4-8848-4968-8BAE-BED45058DC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8125131026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928870" y="1668970"/>
            <a:ext cx="1273124" cy="7858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JNOCHS+HHDSSN+ArialMT"/>
                <a:cs typeface="JNOCHS+HHDSSN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URECCL+MS-UIGothic"/>
                <a:cs typeface="URECCL+MS-UIGothic"/>
              </a:rPr>
              <a:t>引言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28870" y="2217610"/>
            <a:ext cx="3738821" cy="35272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JNOCHS+HHDSSN+ArialMT"/>
                <a:cs typeface="JNOCHS+HHDSSN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传统</a:t>
            </a:r>
            <a:r>
              <a:rPr sz="2400">
                <a:solidFill>
                  <a:srgbClr val="00B6FF"/>
                </a:solidFill>
                <a:latin typeface="URECCL+MS-UIGothic"/>
                <a:cs typeface="URECCL+MS-UIGothic"/>
              </a:rPr>
              <a:t>文化的定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义</a:t>
            </a:r>
            <a:r>
              <a:rPr sz="2400">
                <a:solidFill>
                  <a:srgbClr val="00B6FF"/>
                </a:solidFill>
                <a:latin typeface="URECCL+MS-UIGothic"/>
                <a:cs typeface="URECCL+MS-UIGothic"/>
              </a:rPr>
              <a:t>和特点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JNOCHS+HHDSSN+ArialMT"/>
                <a:cs typeface="JNOCHS+HHDSSN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传统</a:t>
            </a:r>
            <a:r>
              <a:rPr sz="2400">
                <a:solidFill>
                  <a:srgbClr val="00B6FF"/>
                </a:solidFill>
                <a:latin typeface="URECCL+MS-UIGothic"/>
                <a:cs typeface="URECCL+MS-UIGothic"/>
              </a:rPr>
              <a:t>文化中的希望元素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JNOCHS+HHDSSN+ArialMT"/>
                <a:cs typeface="JNOCHS+HHDSSN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传统艺术</a:t>
            </a:r>
            <a:r>
              <a:rPr sz="2400">
                <a:solidFill>
                  <a:srgbClr val="00B6FF"/>
                </a:solidFill>
                <a:latin typeface="URECCL+MS-UIGothic"/>
                <a:cs typeface="URECCL+MS-UIGothic"/>
              </a:rPr>
              <a:t>与希望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JNOCHS+HHDSSN+ArialMT"/>
                <a:cs typeface="JNOCHS+HHDSSN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传统习</a:t>
            </a:r>
            <a:r>
              <a:rPr sz="2400">
                <a:solidFill>
                  <a:srgbClr val="00B6FF"/>
                </a:solidFill>
                <a:latin typeface="URECCL+MS-UIGothic"/>
                <a:cs typeface="URECCL+MS-UIGothic"/>
              </a:rPr>
              <a:t>俗与希望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JNOCHS+HHDSSN+ArialMT"/>
                <a:cs typeface="JNOCHS+HHDSSN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传统</a:t>
            </a:r>
            <a:r>
              <a:rPr sz="2400">
                <a:solidFill>
                  <a:srgbClr val="00B6FF"/>
                </a:solidFill>
                <a:latin typeface="URECCL+MS-UIGothic"/>
                <a:cs typeface="URECCL+MS-UIGothic"/>
              </a:rPr>
              <a:t>智慧与希望</a:t>
            </a:r>
          </a:p>
          <a:p>
            <a:pPr marL="0" marR="0">
              <a:lnSpc>
                <a:spcPts val="2552"/>
              </a:lnSpc>
              <a:spcBef>
                <a:spcPts val="176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JNOCHS+HHDSSN+ArialMT"/>
                <a:cs typeface="JNOCHS+HHDSSN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结论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89660" y="3988026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URECCL+MS-UIGothic"/>
                <a:cs typeface="URECCL+MS-UIGothic"/>
              </a:rPr>
              <a:t>目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89660" y="5445351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843009" y="6093221"/>
            <a:ext cx="4297997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 spc="10">
                <a:solidFill>
                  <a:srgbClr val="A9B5F6"/>
                </a:solidFill>
                <a:latin typeface="FPINMU+UCLQMC+MicrosoftYaHei-Bold"/>
                <a:cs typeface="FPINMU+UCLQMC+MicrosoftYaHei-Bold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URECCL+MS-UIGothic"/>
                <a:cs typeface="URECCL+MS-UIGothic"/>
              </a:rPr>
              <a:t>主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题简</a:t>
            </a:r>
            <a:r>
              <a:rPr sz="3000">
                <a:solidFill>
                  <a:srgbClr val="00B6FF"/>
                </a:solidFill>
                <a:latin typeface="URECCL+MS-UIGothic"/>
                <a:cs typeface="URECCL+MS-UIGothic"/>
              </a:rPr>
              <a:t>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44050" y="200405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传统</a:t>
            </a:r>
            <a:r>
              <a:rPr sz="1550" spc="25">
                <a:solidFill>
                  <a:srgbClr val="00B6FF"/>
                </a:solidFill>
                <a:latin typeface="URECCL+MS-UIGothic"/>
                <a:cs typeface="URECCL+MS-UIGothic"/>
              </a:rPr>
              <a:t>文化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544050" y="414781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URECCL+MS-UIGothic"/>
                <a:cs typeface="URECCL+MS-UIGothic"/>
              </a:rPr>
              <a:t>希望寄托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URECCL+MS-UIGothic"/>
                <a:cs typeface="URECCL+MS-UIGothic"/>
              </a:rPr>
              <a:t>目的和目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 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URECCL+MS-UIGothic"/>
                <a:cs typeface="URECCL+MS-UIGothic"/>
              </a:rPr>
              <a:t>目的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404494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URECCL+MS-UIGothic"/>
                <a:cs typeface="URECCL+MS-UIGothic"/>
              </a:rPr>
              <a:t>目</a:t>
            </a:r>
            <a:r>
              <a:rPr sz="1550">
                <a:solidFill>
                  <a:srgbClr val="FFFFFF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451838"/>
            <a:ext cx="3154679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URECCL+MS-UIGothic"/>
                <a:cs typeface="URECCL+MS-UIGothic"/>
              </a:rPr>
              <a:t>明确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课</a:t>
            </a:r>
            <a:r>
              <a:rPr sz="1350">
                <a:solidFill>
                  <a:srgbClr val="FFFFFF"/>
                </a:solidFill>
                <a:latin typeface="URECCL+MS-UIGothic"/>
                <a:cs typeface="URECCL+MS-UIGothic"/>
              </a:rPr>
              <a:t>件制作完成后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预</a:t>
            </a:r>
            <a:r>
              <a:rPr sz="1350">
                <a:solidFill>
                  <a:srgbClr val="FFFFFF"/>
                </a:solidFill>
                <a:latin typeface="URECCL+MS-UIGothic"/>
                <a:cs typeface="URECCL+MS-UIGothic"/>
              </a:rPr>
              <a:t>期达到的效果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URECCL+MS-UIGothic"/>
                <a:cs typeface="URECCL+MS-UIGothic"/>
              </a:rPr>
              <a:t>和目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FFFFFF"/>
                </a:solidFill>
                <a:latin typeface="URECCL+MS-UIGothic"/>
                <a:cs typeface="URECCL+MS-UIGothic"/>
              </a:rPr>
              <a:t>，例如激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FFFFFF"/>
                </a:solidFill>
                <a:latin typeface="URECCL+MS-UIGothic"/>
                <a:cs typeface="URECCL+MS-UIGothic"/>
              </a:rPr>
              <a:t>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们对传统</a:t>
            </a:r>
            <a:r>
              <a:rPr sz="1350">
                <a:solidFill>
                  <a:srgbClr val="FFFFFF"/>
                </a:solidFill>
                <a:latin typeface="URECCL+MS-UIGothic"/>
                <a:cs typeface="URECCL+MS-UIGothic"/>
              </a:rPr>
              <a:t>文化的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兴</a:t>
            </a:r>
            <a:r>
              <a:rPr sz="1350">
                <a:solidFill>
                  <a:srgbClr val="FFFFFF"/>
                </a:solidFill>
                <a:latin typeface="URECCL+MS-UIGothic"/>
                <a:cs typeface="URECCL+MS-UIGothic"/>
              </a:rPr>
              <a:t>趣和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热爱</a:t>
            </a:r>
            <a:r>
              <a:rPr sz="1350">
                <a:solidFill>
                  <a:srgbClr val="FFFFFF"/>
                </a:solidFill>
                <a:latin typeface="URECCL+MS-UIGothic"/>
                <a:cs typeface="URECCL+MS-UIGothic"/>
              </a:rPr>
              <a:t>，引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FFFFFF"/>
                </a:solidFill>
                <a:latin typeface="URECCL+MS-UIGothic"/>
                <a:cs typeface="URECCL+MS-UIGothic"/>
              </a:rPr>
              <a:t>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们</a:t>
            </a:r>
            <a:r>
              <a:rPr sz="1350">
                <a:solidFill>
                  <a:srgbClr val="FFFFFF"/>
                </a:solidFill>
                <a:latin typeface="URECCL+MS-UIGothic"/>
                <a:cs typeface="URECCL+MS-UIGothic"/>
              </a:rPr>
              <a:t>深入了解和探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URECCL+MS-UIGothic"/>
                <a:cs typeface="URECCL+MS-UIGothic"/>
              </a:rPr>
              <a:t>索中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华</a:t>
            </a:r>
            <a:r>
              <a:rPr sz="1350">
                <a:solidFill>
                  <a:srgbClr val="FFFFFF"/>
                </a:solidFill>
                <a:latin typeface="URECCL+MS-UIGothic"/>
                <a:cs typeface="URECCL+MS-UIGothic"/>
              </a:rPr>
              <a:t>文化等。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1333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URECCL+MS-UIGothic"/>
                <a:cs typeface="URECCL+MS-UIGothic"/>
              </a:rPr>
              <a:t>定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义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1333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URECCL+MS-UIGothic"/>
                <a:cs typeface="URECCL+MS-UIGothic"/>
              </a:rPr>
              <a:t>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09850" y="2105655"/>
            <a:ext cx="8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历</a:t>
            </a:r>
            <a:r>
              <a:rPr sz="1550" spc="25">
                <a:solidFill>
                  <a:srgbClr val="00B6FF"/>
                </a:solidFill>
                <a:latin typeface="URECCL+MS-UIGothic"/>
                <a:cs typeface="URECCL+MS-UIGothic"/>
              </a:rPr>
              <a:t>史性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8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URECCL+MS-UIGothic"/>
                <a:cs typeface="URECCL+MS-UIGothic"/>
              </a:rPr>
              <a:t>民族性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09925" y="3155168"/>
            <a:ext cx="3710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URECCL+MS-UIGothic"/>
                <a:cs typeface="URECCL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32000" y="4764401"/>
            <a:ext cx="8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URECCL+MS-UIGothic"/>
                <a:cs typeface="URECCL+MS-UIGothic"/>
              </a:rPr>
              <a:t>地域性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707244" y="4764401"/>
            <a:ext cx="8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传</a:t>
            </a:r>
            <a:r>
              <a:rPr sz="1550" spc="25">
                <a:solidFill>
                  <a:srgbClr val="00B6FF"/>
                </a:solidFill>
                <a:latin typeface="URECCL+MS-UIGothic"/>
                <a:cs typeface="URECCL+MS-UIGothic"/>
              </a:rPr>
              <a:t>承性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URECCL+MS-UIGothic"/>
                <a:cs typeface="URECCL+MS-UIGothic"/>
              </a:rPr>
              <a:t>神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话</a:t>
            </a:r>
            <a:r>
              <a:rPr sz="3000">
                <a:solidFill>
                  <a:srgbClr val="00B6FF"/>
                </a:solidFill>
                <a:latin typeface="URECCL+MS-UIGothic"/>
                <a:cs typeface="URECCL+MS-UIGothic"/>
              </a:rPr>
              <a:t>故事中的希望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96229" y="142220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61459" y="1521187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FPINMU+UCLQMC+MicrosoftYaHei-Bold"/>
                <a:cs typeface="FPINMU+UCLQMC+MicrosoftYaHei-Bold"/>
              </a:rPr>
              <a:t>01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56175" y="316083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00B6FF"/>
                </a:solidFill>
                <a:latin typeface="URECCL+MS-UIGothic"/>
                <a:cs typeface="URECCL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651884" y="326045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FPINMU+UCLQMC+MicrosoftYaHei-Bold"/>
                <a:cs typeface="FPINMU+UCLQMC+MicrosoftYaHei-Bold"/>
              </a:rPr>
              <a:t>02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55490" y="4899461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实</a:t>
            </a:r>
            <a:r>
              <a:rPr sz="2300">
                <a:solidFill>
                  <a:srgbClr val="00B6FF"/>
                </a:solidFill>
                <a:latin typeface="URECCL+MS-UIGothic"/>
                <a:cs typeface="URECCL+MS-UIGothic"/>
              </a:rPr>
              <a:t>例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287395" y="499908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FPINMU+UCLQMC+MicrosoftYaHei-Bold"/>
                <a:cs typeface="FPINMU+UCLQMC+MicrosoftYaHei-Bold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https://d.book118.com/778125131026006046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Calibri</vt:lpstr>
      <vt:lpstr>JNOCHS+HHDSSN+ArialMT</vt:lpstr>
      <vt:lpstr>Times New Roman</vt:lpstr>
      <vt:lpstr>URECCL+MS-UIGothic</vt:lpstr>
      <vt:lpstr>SimSun</vt:lpstr>
      <vt:lpstr>FPINMU+UCLQMC+MicrosoftYaHei-Bold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2024-09-26T23:50:43.665</cp:lastPrinted>
  <dcterms:created xsi:type="dcterms:W3CDTF">2024-09-26T15:50:43Z</dcterms:created>
  <dcterms:modified xsi:type="dcterms:W3CDTF">2024-09-26T15:50:44Z</dcterms:modified>
</cp:coreProperties>
</file>