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B13DF-D8B4-4480-8696-C96D36F14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940C7-4F13-4805-A938-D1B6F72E3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B7002-5D52-4FBD-82C9-AD3359576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67F41-D3B6-4D1F-AB87-165C0A5C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CFFF9-0F16-4A6C-874A-E3DC157F7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CF057-DCFB-4198-BECE-24B05BFCF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C90BCF-F7EE-4772-B8BD-D147CB00B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FDF2B-A784-418A-9762-0215E2241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35C21-315F-4F81-8833-9D5A812F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A1FFC-8715-4CF4-A008-6314BB3E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FBBA9-E424-41B4-87E9-6C4FAAB81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5142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硬件加速网络处理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网络处理与硬件加速概述
 硬件加速网络处理原理与技术
 网络处理硬件加速卡的结构与功能
 硬件加速网络处理的性能优势
 硬件加速网络处理的应用场景
 硬件加速网络处理的实现方案
 硬件加速网络处理的部署与调试
 未来展望与挑战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网络处理与硬件加速概述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硬件加速网络处理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网络处理与硬件加速概述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网络处理的演变与挑战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1.随着互联网和数据中心的快速发展，网络处理的需求呈指数级增长。传统的软件处理方式已无法满足现有的需求。</a:t>
            </a:r>
          </a:p>
          <a:p>
            <a:r>
              <a:t>2.网络处理面临的挑战包括：高性能、低延迟、高吞吐量、能源消耗、硬件资源利用率等。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硬件加速技术的发展与应用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1.硬件加速技术通过专用硬件提高处理性能，有效降低功耗和延迟。</a:t>
            </a:r>
          </a:p>
          <a:p>
            <a:r>
              <a:t>2.当前主要的硬件加速技术包括：FPGA、ASIC、GPU等。这些技术在网络处理中都有广泛的应用。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网络处理与硬件加速概述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硬件加速网络处理的优势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1.硬件加速可以提供比传统软件处理更高的性能和更低的延迟。</a:t>
            </a:r>
          </a:p>
          <a:p>
            <a:r>
              <a:t>2.硬件加速可以更高效地利用硬件资源，提高能源效率。</a:t>
            </a:r>
          </a:p>
          <a:p>
            <a:r>
              <a:t>3.硬件加速有利于实现网络功能的虚拟化和灵活性。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硬件加速网络处理的应用场景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1.数据中心：提高服务器和网络设备的处理性能，降低功耗和延迟。</a:t>
            </a:r>
          </a:p>
          <a:p>
            <a:r>
              <a:t>2.边缘计算：在边缘设备上实现高效的网络处理，支持各种智能应用。</a:t>
            </a:r>
          </a:p>
          <a:p>
            <a:r>
              <a:t>3.5G和6G网络：支持高速、低延迟、大容量的网络传输，提升网络性能。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网络处理与硬件加速概述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硬件加速网络处理的挑战与前景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1.挑战：需要解决硬件资源的利用率、编程复杂性、成本等问题。</a:t>
            </a:r>
          </a:p>
          <a:p>
            <a:r>
              <a:t>2.前景：随着技术的不断进步，硬件加速网络处理将会在更多领域得到广泛应用，成为未来网络处理的重要发展方向。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硬件加速网络处理原理与技术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硬件加速网络处理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硬件加速网络处理原理与技术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硬件加速网络处理原理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1.网络处理性能瓶颈：随着网络流量的增长和数据传输速率的提升，传统的软件处理方式无法满足实时性和高性能的需求，硬件加速成为解决方案。</a:t>
            </a:r>
          </a:p>
          <a:p>
            <a:r>
              <a:t>2.硬件加速原理：通过专用硬件对网络数据包进行快速处理，减轻CPU负担，提高处理性能和效率。</a:t>
            </a:r>
          </a:p>
          <a:p>
            <a:r>
              <a:t>3.硬件加速技术分类：包括网络卸载引擎、智能网卡、FPGA加速等，每种技术都有其特点和适用场景。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网络卸载引擎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1.卸载引擎作用：将网络处理任务从CPU转移到专用硬件，释放CPU资源，提高整体性能。</a:t>
            </a:r>
          </a:p>
          <a:p>
            <a:r>
              <a:t>2.卸载引擎技术：采用ASIC或NP等专用芯片，实现高速数据包处理和转发，降低延迟。</a:t>
            </a:r>
          </a:p>
          <a:p>
            <a:r>
              <a:t>3.卸载引擎优势：提高网络处理性能，降低功耗和成本，支持更复杂的网络功能和协议。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硬件加速网络处理原理与技术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智能网卡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1.智能网卡功能：集成网络处理功能于网卡中，实现硬件加速和卸载，提高网络性能和可靠性。</a:t>
            </a:r>
          </a:p>
          <a:p>
            <a:r>
              <a:t>2.智能网卡技术：采用硬件和软件协同设计，支持灵活的网络功能配置和编程，满足不同应用场景需求。</a:t>
            </a:r>
          </a:p>
          <a:p>
            <a:r>
              <a:t>3.智能网卡优势：简化网络架构，提高性能和可扩展性，降低TCO（总拥有成本）。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FPGA加速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1.FPGA特点：可编程逻辑器件，可实现高度定制化和灵活的网络处理功能。</a:t>
            </a:r>
          </a:p>
          <a:p>
            <a:r>
              <a:t>2.FPGA加速原理：通过硬件编程，将网络处理算法和协议实现于FPGA中，提高处理性能和灵活性。</a:t>
            </a:r>
          </a:p>
          <a:p>
            <a:r>
              <a:t>3.FPGA加速优势：高度定制化，适应不同网络应用场景，实现低延迟和高吞吐量。</a:t>
            </a:r>
          </a:p>
          <a:p>
            <a:r>
              <a:t>以上内容仅供参考，如需获取更多信息，建议您查阅专业文献或咨询专业人士。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网络处理硬件加速卡的结构与功能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硬件加速网络处理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网络处理硬件加速卡的结构与功能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1.网络处理硬件加速卡主要包含高性能处理器、内存、网络接口等部件，结构精良，能够为网络处理提供强大的计算能力。</a:t>
            </a:r>
          </a:p>
          <a:p>
            <a:r>
              <a:t>2.通过专门的硬件设计，加速卡能够实现对网络数据的高效处理，提升网络性能。</a:t>
            </a:r>
          </a:p>
          <a:p>
            <a:r>
              <a:t>3.随着技术的不断发展，网络处理硬件加速卡的结构也在不断优化，以适应更复杂、更高要求的网络处理需求。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网络处理硬件加速卡的功能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1.网络处理硬件加速卡的主要功能是提升网络处理能力，实现对网络数据的快速转发和处理，提高网络性能。</a:t>
            </a:r>
          </a:p>
          <a:p>
            <a:r>
              <a:t>2.加速卡能够卸载部分网络处理任务，减轻主机CPU的负担，提高整体系统性能。</a:t>
            </a:r>
          </a:p>
          <a:p>
            <a:r>
              <a:t>3.通过支持各种网络协议和算法，网络处理硬件加速卡能够适应不同的应用场景，提供灵活的网络处理能力。</a:t>
            </a:r>
          </a:p>
          <a:p>
            <a:r>
              <a:t>以上内容仅供参考，具体结构和功能可能因不同的产品和技术而有所差异。如需准确信息，请查阅具体产品的技术文档或咨询相关技术人员。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网络处理硬件加速卡的结构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硬件加速网络处理的性能优势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硬件加速网络处理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硬件加速网络处理的性能优势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1.硬件加速网络处理能够显著提升网络性能，处理速度更快，延迟更低，满足高速增长的网络流量需求。</a:t>
            </a:r>
          </a:p>
          <a:p>
            <a:r>
              <a:t>2.通过专用硬件进行网络处理，减轻CPU负担，提高整体系统性能。</a:t>
            </a:r>
          </a:p>
          <a:p>
            <a:r>
              <a:t>3.硬件加速技术能够更好地利用计算资源，提高硬件利用率，从而提升性价比。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能耗降低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1.硬件加速网络处理能够降低能耗，提高能效比，符合绿色计算的趋势。</a:t>
            </a:r>
          </a:p>
          <a:p>
            <a:r>
              <a:t>2.专用硬件的优化设计能够更好地管理电源，减少不必要的能源浪费。</a:t>
            </a:r>
          </a:p>
          <a:p>
            <a:r>
              <a:t>3.通过降低能耗，硬件加速网络处理有利于减少运营成本，提高经济效益。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硬件加速网络处理的性能优势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可扩展性增强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1.硬件加速网络处理具有更好的可扩展性，能够应对不断增长的网络需求。</a:t>
            </a:r>
          </a:p>
          <a:p>
            <a:r>
              <a:t>2.通过增加硬件加速设备，可以方便地扩展网络处理能力，提高系统的可扩展性。</a:t>
            </a:r>
          </a:p>
          <a:p>
            <a:r>
              <a:t>3.硬件加速技术能够适应各种网络规模和流量模式，提供灵活的网络处理方案。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安全性提高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1.硬件加速网络处理能够提高网络安全性能，通过专用硬件实现更强大的加密和解密能力。</a:t>
            </a:r>
          </a:p>
          <a:p>
            <a:r>
              <a:t>2.专用硬件的加持可以提高防火墙和入侵检测系统的性能，提升网络防御能力。</a:t>
            </a:r>
          </a:p>
          <a:p>
            <a:r>
              <a:t>3.硬件加速技术有助于实现更高级别的网络安全标准，保障数据的安全性和完整性。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https://d.book118.com/778125142064006026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网络处理与硬件加速概述</vt:lpstr>
      <vt:lpstr> 网络处理与硬件加速概述</vt:lpstr>
      <vt:lpstr> 网络处理与硬件加速概述</vt:lpstr>
      <vt:lpstr> 网络处理与硬件加速概述</vt:lpstr>
      <vt:lpstr> 硬件加速网络处理原理与技术</vt:lpstr>
      <vt:lpstr> 硬件加速网络处理原理与技术</vt:lpstr>
      <vt:lpstr> 硬件加速网络处理原理与技术</vt:lpstr>
      <vt:lpstr> 网络处理硬件加速卡的结构与功能</vt:lpstr>
      <vt:lpstr> 网络处理硬件加速卡的结构与功能</vt:lpstr>
      <vt:lpstr> 硬件加速网络处理的性能优势</vt:lpstr>
      <vt:lpstr> 硬件加速网络处理的性能优势</vt:lpstr>
      <vt:lpstr> 硬件加速网络处理的性能优势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2024-09-03T20:07:49.553</cp:lastPrinted>
  <dcterms:created xsi:type="dcterms:W3CDTF">2024-09-03T12:07:49Z</dcterms:created>
  <dcterms:modified xsi:type="dcterms:W3CDTF">2024-09-03T12:07:51Z</dcterms:modified>
</cp:coreProperties>
</file>