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A1A0F55-DF12-435E-80C2-6F6BD7050DA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A0C0BBF-20CD-426F-9124-EAA66AB127A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C43A43D-21C2-4F01-9524-A3B0ED0F0B2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18FF6BF-754C-43CF-BFE7-4984D87C35E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10C6EE96-48FD-4431-BEE7-EC0453E542C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6EEB40D-D30F-46F6-BEE0-0810B4AED31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A919E26-4A19-4326-B104-4E77575D38C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B5D8DA5-AEC0-4EF8-A16E-A6A1879D16F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456E69A-B460-4344-ADB9-5619510C4DB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31DF207-553B-4BBE-9314-332E99D4A88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0297D96-9779-42B8-8EBD-E199FEF23B5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7812607200200603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128185" y="966907"/>
            <a:ext cx="7248525" cy="16573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0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艺术设计硕士成长计划书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238974" y="1001061"/>
            <a:ext cx="1851660" cy="114584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3238974" y="1860445"/>
            <a:ext cx="3256160" cy="57292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800" b="1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CONTENTS</a:t>
            </a:r>
            <a:endParaRPr lang="en-US" sz="1100"/>
          </a:p>
        </p:txBody>
      </p:sp>
      <p:sp>
        <p:nvSpPr>
          <p:cNvPr id="5" name="TextBox 5"/>
          <p:cNvSpPr txBox="1"/>
          <p:nvPr/>
        </p:nvSpPr>
        <p:spPr>
          <a:xfrm>
            <a:off x="5175388" y="948549"/>
            <a:ext cx="6449687" cy="496090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自我介绍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艺术设计硕士目标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成长路径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计划实施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评估与调整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317352" y="2013882"/>
            <a:ext cx="3450158" cy="1322592"/>
            <a:chOff x="5317352" y="2013882"/>
            <a:chExt cx="3450158" cy="1322592"/>
          </a:xfrm>
        </p:grpSpPr>
        <p:sp>
          <p:nvSpPr>
            <p:cNvPr id="3" name="TextBox 3"/>
            <p:cNvSpPr txBox="1"/>
            <p:nvPr/>
          </p:nvSpPr>
          <p:spPr>
            <a:xfrm>
              <a:off x="5317352" y="2013882"/>
              <a:ext cx="3450158" cy="1322592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80000"/>
                </a:lnSpc>
              </a:pPr>
              <a:r>
                <a:rPr lang="en-US" sz="9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5239595" y="4297030"/>
            <a:ext cx="5964684" cy="7772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自我介绍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5370845" y="3505984"/>
            <a:ext cx="2156600" cy="638034"/>
            <a:chOff x="5370845" y="3505984"/>
            <a:chExt cx="2156600" cy="638034"/>
          </a:xfrm>
        </p:grpSpPr>
        <p:sp>
          <p:nvSpPr>
            <p:cNvPr id="6" name="TextBox 6"/>
            <p:cNvSpPr txBox="1"/>
            <p:nvPr/>
          </p:nvSpPr>
          <p:spPr>
            <a:xfrm>
              <a:off x="5370845" y="3505984"/>
              <a:ext cx="2156600" cy="6380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t="24" b="24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57080" y="1431615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20871" y="1321887"/>
            <a:ext cx="1111026" cy="161544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1612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27285" y="3051549"/>
            <a:ext cx="1111026" cy="161544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75049" y="4866556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51032" y="4756828"/>
            <a:ext cx="1111026" cy="161544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431615"/>
            <a:ext cx="4235703" cy="134112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本科毕业于某知名美术学院，主修艺术设计专业。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3135142"/>
            <a:ext cx="4235703" cy="134112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硕士阶段攻读艺术设计专业，主攻方向为视觉传达设计。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4866556"/>
            <a:ext cx="4235703" cy="134112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在校期间多次获得奖学金和优秀学生称号。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教育背景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435703" y="1925288"/>
            <a:ext cx="3294412" cy="3432906"/>
            <a:chOff x="1435703" y="1925288"/>
            <a:chExt cx="3294412" cy="3432906"/>
          </a:xfrm>
        </p:grpSpPr>
        <p:sp>
          <p:nvSpPr>
            <p:cNvPr id="3" name="AutoShape 3"/>
            <p:cNvSpPr/>
            <p:nvPr/>
          </p:nvSpPr>
          <p:spPr>
            <a:xfrm>
              <a:off x="1435703" y="1925288"/>
              <a:ext cx="3294412" cy="3294412"/>
            </a:xfrm>
            <a:prstGeom prst="blockArc">
              <a:avLst/>
            </a:pr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 rot="10800000">
              <a:off x="1435703" y="2063782"/>
              <a:ext cx="3294412" cy="3294412"/>
            </a:xfrm>
            <a:prstGeom prst="blockArc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5" name="Freeform 5"/>
          <p:cNvSpPr/>
          <p:nvPr/>
        </p:nvSpPr>
        <p:spPr>
          <a:xfrm>
            <a:off x="2699099" y="3358880"/>
            <a:ext cx="767367" cy="703933"/>
          </a:xfrm>
          <a:custGeom>
            <a:rect l="l" t="t" r="r" b="b"/>
            <a:pathLst>
              <a:path w="986" h="905">
                <a:moveTo>
                  <a:pt x="298" y="855"/>
                </a:moveTo>
                <a:lnTo>
                  <a:pt x="359" y="855"/>
                </a:lnTo>
                <a:lnTo>
                  <a:pt x="359" y="855"/>
                </a:lnTo>
                <a:lnTo>
                  <a:pt x="374" y="838"/>
                </a:lnTo>
                <a:lnTo>
                  <a:pt x="388" y="819"/>
                </a:lnTo>
                <a:lnTo>
                  <a:pt x="401" y="799"/>
                </a:lnTo>
                <a:lnTo>
                  <a:pt x="412" y="776"/>
                </a:lnTo>
                <a:lnTo>
                  <a:pt x="421" y="752"/>
                </a:lnTo>
                <a:lnTo>
                  <a:pt x="427" y="725"/>
                </a:lnTo>
                <a:lnTo>
                  <a:pt x="432" y="697"/>
                </a:lnTo>
                <a:lnTo>
                  <a:pt x="436" y="666"/>
                </a:lnTo>
                <a:lnTo>
                  <a:pt x="425" y="666"/>
                </a:lnTo>
                <a:lnTo>
                  <a:pt x="425" y="666"/>
                </a:lnTo>
                <a:lnTo>
                  <a:pt x="418" y="666"/>
                </a:lnTo>
                <a:lnTo>
                  <a:pt x="412" y="664"/>
                </a:lnTo>
                <a:lnTo>
                  <a:pt x="405" y="661"/>
                </a:lnTo>
                <a:lnTo>
                  <a:pt x="401" y="656"/>
                </a:lnTo>
                <a:lnTo>
                  <a:pt x="397" y="651"/>
                </a:lnTo>
                <a:lnTo>
                  <a:pt x="393" y="646"/>
                </a:lnTo>
                <a:lnTo>
                  <a:pt x="391" y="639"/>
                </a:lnTo>
                <a:lnTo>
                  <a:pt x="390" y="633"/>
                </a:lnTo>
                <a:lnTo>
                  <a:pt x="390" y="633"/>
                </a:lnTo>
                <a:lnTo>
                  <a:pt x="390" y="633"/>
                </a:lnTo>
                <a:lnTo>
                  <a:pt x="391" y="625"/>
                </a:lnTo>
                <a:lnTo>
                  <a:pt x="393" y="620"/>
                </a:lnTo>
                <a:lnTo>
                  <a:pt x="397" y="613"/>
                </a:lnTo>
                <a:lnTo>
                  <a:pt x="401" y="609"/>
                </a:lnTo>
                <a:lnTo>
                  <a:pt x="405" y="604"/>
                </a:lnTo>
                <a:lnTo>
                  <a:pt x="412" y="601"/>
                </a:lnTo>
                <a:lnTo>
                  <a:pt x="418" y="599"/>
                </a:lnTo>
                <a:lnTo>
                  <a:pt x="425" y="598"/>
                </a:lnTo>
                <a:lnTo>
                  <a:pt x="442" y="598"/>
                </a:lnTo>
                <a:lnTo>
                  <a:pt x="442" y="598"/>
                </a:lnTo>
                <a:lnTo>
                  <a:pt x="417" y="573"/>
                </a:lnTo>
                <a:lnTo>
                  <a:pt x="393" y="546"/>
                </a:lnTo>
                <a:lnTo>
                  <a:pt x="371" y="519"/>
                </a:lnTo>
                <a:lnTo>
                  <a:pt x="351" y="489"/>
                </a:lnTo>
                <a:lnTo>
                  <a:pt x="337" y="512"/>
                </a:lnTo>
                <a:lnTo>
                  <a:pt x="337" y="512"/>
                </a:lnTo>
                <a:lnTo>
                  <a:pt x="277" y="476"/>
                </a:lnTo>
                <a:lnTo>
                  <a:pt x="248" y="458"/>
                </a:lnTo>
                <a:lnTo>
                  <a:pt x="219" y="438"/>
                </a:lnTo>
                <a:lnTo>
                  <a:pt x="191" y="418"/>
                </a:lnTo>
                <a:lnTo>
                  <a:pt x="164" y="395"/>
                </a:lnTo>
                <a:lnTo>
                  <a:pt x="138" y="371"/>
                </a:lnTo>
                <a:lnTo>
                  <a:pt x="126" y="358"/>
                </a:lnTo>
                <a:lnTo>
                  <a:pt x="114" y="345"/>
                </a:lnTo>
                <a:lnTo>
                  <a:pt x="114" y="345"/>
                </a:lnTo>
                <a:lnTo>
                  <a:pt x="102" y="331"/>
                </a:lnTo>
                <a:lnTo>
                  <a:pt x="92" y="317"/>
                </a:lnTo>
                <a:lnTo>
                  <a:pt x="81" y="301"/>
                </a:lnTo>
                <a:lnTo>
                  <a:pt x="71" y="285"/>
                </a:lnTo>
                <a:lnTo>
                  <a:pt x="61" y="269"/>
                </a:lnTo>
                <a:lnTo>
                  <a:pt x="53" y="251"/>
                </a:lnTo>
                <a:lnTo>
                  <a:pt x="44" y="234"/>
                </a:lnTo>
                <a:lnTo>
                  <a:pt x="36" y="216"/>
                </a:lnTo>
                <a:lnTo>
                  <a:pt x="30" y="196"/>
                </a:lnTo>
                <a:lnTo>
                  <a:pt x="23" y="175"/>
                </a:lnTo>
                <a:lnTo>
                  <a:pt x="18" y="154"/>
                </a:lnTo>
                <a:lnTo>
                  <a:pt x="13" y="132"/>
                </a:lnTo>
                <a:lnTo>
                  <a:pt x="9" y="108"/>
                </a:lnTo>
                <a:lnTo>
                  <a:pt x="6" y="84"/>
                </a:lnTo>
                <a:lnTo>
                  <a:pt x="4" y="59"/>
                </a:lnTo>
                <a:lnTo>
                  <a:pt x="3" y="33"/>
                </a:lnTo>
                <a:lnTo>
                  <a:pt x="0" y="0"/>
                </a:lnTo>
                <a:lnTo>
                  <a:pt x="33" y="7"/>
                </a:lnTo>
                <a:lnTo>
                  <a:pt x="239" y="55"/>
                </a:lnTo>
                <a:lnTo>
                  <a:pt x="252" y="58"/>
                </a:lnTo>
                <a:lnTo>
                  <a:pt x="252" y="58"/>
                </a:lnTo>
                <a:lnTo>
                  <a:pt x="256" y="23"/>
                </a:lnTo>
                <a:lnTo>
                  <a:pt x="473" y="23"/>
                </a:lnTo>
                <a:lnTo>
                  <a:pt x="520" y="23"/>
                </a:lnTo>
                <a:lnTo>
                  <a:pt x="737" y="23"/>
                </a:lnTo>
                <a:lnTo>
                  <a:pt x="737" y="23"/>
                </a:lnTo>
                <a:lnTo>
                  <a:pt x="740" y="57"/>
                </a:lnTo>
                <a:lnTo>
                  <a:pt x="751" y="55"/>
                </a:lnTo>
                <a:lnTo>
                  <a:pt x="956" y="7"/>
                </a:lnTo>
                <a:lnTo>
                  <a:pt x="988" y="0"/>
                </a:lnTo>
                <a:lnTo>
                  <a:pt x="987" y="33"/>
                </a:lnTo>
                <a:lnTo>
                  <a:pt x="987" y="33"/>
                </a:lnTo>
                <a:lnTo>
                  <a:pt x="986" y="59"/>
                </a:lnTo>
                <a:lnTo>
                  <a:pt x="983" y="84"/>
                </a:lnTo>
                <a:lnTo>
                  <a:pt x="980" y="108"/>
                </a:lnTo>
                <a:lnTo>
                  <a:pt x="976" y="132"/>
                </a:lnTo>
                <a:lnTo>
                  <a:pt x="971" y="154"/>
                </a:lnTo>
                <a:lnTo>
                  <a:pt x="965" y="175"/>
                </a:lnTo>
                <a:lnTo>
                  <a:pt x="960" y="196"/>
                </a:lnTo>
                <a:lnTo>
                  <a:pt x="952" y="216"/>
                </a:lnTo>
                <a:lnTo>
                  <a:pt x="945" y="234"/>
                </a:lnTo>
                <a:lnTo>
                  <a:pt x="936" y="251"/>
                </a:lnTo>
                <a:lnTo>
                  <a:pt x="927" y="269"/>
                </a:lnTo>
                <a:lnTo>
                  <a:pt x="918" y="285"/>
                </a:lnTo>
                <a:lnTo>
                  <a:pt x="908" y="301"/>
                </a:lnTo>
                <a:lnTo>
                  <a:pt x="897" y="317"/>
                </a:lnTo>
                <a:lnTo>
                  <a:pt x="886" y="331"/>
                </a:lnTo>
                <a:lnTo>
                  <a:pt x="874" y="345"/>
                </a:lnTo>
                <a:lnTo>
                  <a:pt x="874" y="345"/>
                </a:lnTo>
                <a:lnTo>
                  <a:pt x="862" y="358"/>
                </a:lnTo>
                <a:lnTo>
                  <a:pt x="850" y="371"/>
                </a:lnTo>
                <a:lnTo>
                  <a:pt x="825" y="395"/>
                </a:lnTo>
                <a:lnTo>
                  <a:pt x="798" y="418"/>
                </a:lnTo>
                <a:lnTo>
                  <a:pt x="770" y="438"/>
                </a:lnTo>
                <a:lnTo>
                  <a:pt x="742" y="458"/>
                </a:lnTo>
                <a:lnTo>
                  <a:pt x="713" y="476"/>
                </a:lnTo>
                <a:lnTo>
                  <a:pt x="653" y="512"/>
                </a:lnTo>
                <a:lnTo>
                  <a:pt x="640" y="491"/>
                </a:lnTo>
                <a:lnTo>
                  <a:pt x="640" y="491"/>
                </a:lnTo>
                <a:lnTo>
                  <a:pt x="620" y="521"/>
                </a:lnTo>
                <a:lnTo>
                  <a:pt x="599" y="548"/>
                </a:lnTo>
                <a:lnTo>
                  <a:pt x="576" y="574"/>
                </a:lnTo>
                <a:lnTo>
                  <a:pt x="551" y="598"/>
                </a:lnTo>
                <a:lnTo>
                  <a:pt x="567" y="598"/>
                </a:lnTo>
                <a:lnTo>
                  <a:pt x="567" y="598"/>
                </a:lnTo>
                <a:lnTo>
                  <a:pt x="574" y="599"/>
                </a:lnTo>
                <a:lnTo>
                  <a:pt x="580" y="601"/>
                </a:lnTo>
                <a:lnTo>
                  <a:pt x="586" y="604"/>
                </a:lnTo>
                <a:lnTo>
                  <a:pt x="591" y="609"/>
                </a:lnTo>
                <a:lnTo>
                  <a:pt x="595" y="613"/>
                </a:lnTo>
                <a:lnTo>
                  <a:pt x="599" y="620"/>
                </a:lnTo>
                <a:lnTo>
                  <a:pt x="601" y="625"/>
                </a:lnTo>
                <a:lnTo>
                  <a:pt x="601" y="633"/>
                </a:lnTo>
                <a:lnTo>
                  <a:pt x="601" y="633"/>
                </a:lnTo>
                <a:lnTo>
                  <a:pt x="601" y="633"/>
                </a:lnTo>
                <a:lnTo>
                  <a:pt x="601" y="639"/>
                </a:lnTo>
                <a:lnTo>
                  <a:pt x="599" y="646"/>
                </a:lnTo>
                <a:lnTo>
                  <a:pt x="595" y="651"/>
                </a:lnTo>
                <a:lnTo>
                  <a:pt x="591" y="656"/>
                </a:lnTo>
                <a:lnTo>
                  <a:pt x="586" y="661"/>
                </a:lnTo>
                <a:lnTo>
                  <a:pt x="580" y="664"/>
                </a:lnTo>
                <a:lnTo>
                  <a:pt x="574" y="666"/>
                </a:lnTo>
                <a:lnTo>
                  <a:pt x="567" y="666"/>
                </a:lnTo>
                <a:lnTo>
                  <a:pt x="557" y="666"/>
                </a:lnTo>
                <a:lnTo>
                  <a:pt x="557" y="666"/>
                </a:lnTo>
                <a:lnTo>
                  <a:pt x="561" y="697"/>
                </a:lnTo>
                <a:lnTo>
                  <a:pt x="565" y="725"/>
                </a:lnTo>
                <a:lnTo>
                  <a:pt x="572" y="752"/>
                </a:lnTo>
                <a:lnTo>
                  <a:pt x="581" y="776"/>
                </a:lnTo>
                <a:lnTo>
                  <a:pt x="592" y="799"/>
                </a:lnTo>
                <a:lnTo>
                  <a:pt x="605" y="819"/>
                </a:lnTo>
                <a:lnTo>
                  <a:pt x="619" y="838"/>
                </a:lnTo>
                <a:lnTo>
                  <a:pt x="634" y="855"/>
                </a:lnTo>
                <a:lnTo>
                  <a:pt x="697" y="855"/>
                </a:lnTo>
                <a:lnTo>
                  <a:pt x="713" y="905"/>
                </a:lnTo>
                <a:lnTo>
                  <a:pt x="283" y="905"/>
                </a:lnTo>
                <a:lnTo>
                  <a:pt x="298" y="855"/>
                </a:lnTo>
                <a:lnTo>
                  <a:pt x="298" y="855"/>
                </a:lnTo>
                <a:close/>
                <a:moveTo>
                  <a:pt x="742" y="109"/>
                </a:moveTo>
                <a:lnTo>
                  <a:pt x="742" y="109"/>
                </a:lnTo>
                <a:lnTo>
                  <a:pt x="741" y="157"/>
                </a:lnTo>
                <a:lnTo>
                  <a:pt x="737" y="203"/>
                </a:lnTo>
                <a:lnTo>
                  <a:pt x="731" y="247"/>
                </a:lnTo>
                <a:lnTo>
                  <a:pt x="723" y="289"/>
                </a:lnTo>
                <a:lnTo>
                  <a:pt x="719" y="310"/>
                </a:lnTo>
                <a:lnTo>
                  <a:pt x="714" y="331"/>
                </a:lnTo>
                <a:lnTo>
                  <a:pt x="707" y="350"/>
                </a:lnTo>
                <a:lnTo>
                  <a:pt x="701" y="370"/>
                </a:lnTo>
                <a:lnTo>
                  <a:pt x="693" y="388"/>
                </a:lnTo>
                <a:lnTo>
                  <a:pt x="685" y="407"/>
                </a:lnTo>
                <a:lnTo>
                  <a:pt x="678" y="425"/>
                </a:lnTo>
                <a:lnTo>
                  <a:pt x="669" y="443"/>
                </a:lnTo>
                <a:lnTo>
                  <a:pt x="669" y="443"/>
                </a:lnTo>
                <a:lnTo>
                  <a:pt x="715" y="414"/>
                </a:lnTo>
                <a:lnTo>
                  <a:pt x="736" y="399"/>
                </a:lnTo>
                <a:lnTo>
                  <a:pt x="758" y="383"/>
                </a:lnTo>
                <a:lnTo>
                  <a:pt x="779" y="367"/>
                </a:lnTo>
                <a:lnTo>
                  <a:pt x="798" y="349"/>
                </a:lnTo>
                <a:lnTo>
                  <a:pt x="818" y="331"/>
                </a:lnTo>
                <a:lnTo>
                  <a:pt x="836" y="311"/>
                </a:lnTo>
                <a:lnTo>
                  <a:pt x="836" y="311"/>
                </a:lnTo>
                <a:lnTo>
                  <a:pt x="855" y="288"/>
                </a:lnTo>
                <a:lnTo>
                  <a:pt x="871" y="263"/>
                </a:lnTo>
                <a:lnTo>
                  <a:pt x="886" y="236"/>
                </a:lnTo>
                <a:lnTo>
                  <a:pt x="894" y="222"/>
                </a:lnTo>
                <a:lnTo>
                  <a:pt x="900" y="208"/>
                </a:lnTo>
                <a:lnTo>
                  <a:pt x="906" y="192"/>
                </a:lnTo>
                <a:lnTo>
                  <a:pt x="912" y="177"/>
                </a:lnTo>
                <a:lnTo>
                  <a:pt x="917" y="159"/>
                </a:lnTo>
                <a:lnTo>
                  <a:pt x="921" y="142"/>
                </a:lnTo>
                <a:lnTo>
                  <a:pt x="925" y="123"/>
                </a:lnTo>
                <a:lnTo>
                  <a:pt x="929" y="105"/>
                </a:lnTo>
                <a:lnTo>
                  <a:pt x="932" y="85"/>
                </a:lnTo>
                <a:lnTo>
                  <a:pt x="934" y="66"/>
                </a:lnTo>
                <a:lnTo>
                  <a:pt x="793" y="97"/>
                </a:lnTo>
                <a:lnTo>
                  <a:pt x="808" y="130"/>
                </a:lnTo>
                <a:lnTo>
                  <a:pt x="761" y="152"/>
                </a:lnTo>
                <a:lnTo>
                  <a:pt x="742" y="109"/>
                </a:lnTo>
                <a:lnTo>
                  <a:pt x="742" y="109"/>
                </a:lnTo>
                <a:close/>
                <a:moveTo>
                  <a:pt x="326" y="446"/>
                </a:moveTo>
                <a:lnTo>
                  <a:pt x="326" y="446"/>
                </a:lnTo>
                <a:lnTo>
                  <a:pt x="316" y="428"/>
                </a:lnTo>
                <a:lnTo>
                  <a:pt x="308" y="409"/>
                </a:lnTo>
                <a:lnTo>
                  <a:pt x="300" y="390"/>
                </a:lnTo>
                <a:lnTo>
                  <a:pt x="292" y="371"/>
                </a:lnTo>
                <a:lnTo>
                  <a:pt x="286" y="350"/>
                </a:lnTo>
                <a:lnTo>
                  <a:pt x="279" y="331"/>
                </a:lnTo>
                <a:lnTo>
                  <a:pt x="274" y="309"/>
                </a:lnTo>
                <a:lnTo>
                  <a:pt x="269" y="288"/>
                </a:lnTo>
                <a:lnTo>
                  <a:pt x="264" y="267"/>
                </a:lnTo>
                <a:lnTo>
                  <a:pt x="261" y="244"/>
                </a:lnTo>
                <a:lnTo>
                  <a:pt x="258" y="221"/>
                </a:lnTo>
                <a:lnTo>
                  <a:pt x="256" y="198"/>
                </a:lnTo>
                <a:lnTo>
                  <a:pt x="253" y="174"/>
                </a:lnTo>
                <a:lnTo>
                  <a:pt x="252" y="151"/>
                </a:lnTo>
                <a:lnTo>
                  <a:pt x="251" y="102"/>
                </a:lnTo>
                <a:lnTo>
                  <a:pt x="228" y="152"/>
                </a:lnTo>
                <a:lnTo>
                  <a:pt x="182" y="130"/>
                </a:lnTo>
                <a:lnTo>
                  <a:pt x="197" y="97"/>
                </a:lnTo>
                <a:lnTo>
                  <a:pt x="56" y="66"/>
                </a:lnTo>
                <a:lnTo>
                  <a:pt x="56" y="66"/>
                </a:lnTo>
                <a:lnTo>
                  <a:pt x="58" y="85"/>
                </a:lnTo>
                <a:lnTo>
                  <a:pt x="60" y="105"/>
                </a:lnTo>
                <a:lnTo>
                  <a:pt x="63" y="123"/>
                </a:lnTo>
                <a:lnTo>
                  <a:pt x="68" y="142"/>
                </a:lnTo>
                <a:lnTo>
                  <a:pt x="72" y="159"/>
                </a:lnTo>
                <a:lnTo>
                  <a:pt x="77" y="177"/>
                </a:lnTo>
                <a:lnTo>
                  <a:pt x="83" y="192"/>
                </a:lnTo>
                <a:lnTo>
                  <a:pt x="89" y="208"/>
                </a:lnTo>
                <a:lnTo>
                  <a:pt x="96" y="222"/>
                </a:lnTo>
                <a:lnTo>
                  <a:pt x="102" y="236"/>
                </a:lnTo>
                <a:lnTo>
                  <a:pt x="118" y="263"/>
                </a:lnTo>
                <a:lnTo>
                  <a:pt x="135" y="288"/>
                </a:lnTo>
                <a:lnTo>
                  <a:pt x="153" y="311"/>
                </a:lnTo>
                <a:lnTo>
                  <a:pt x="153" y="311"/>
                </a:lnTo>
                <a:lnTo>
                  <a:pt x="172" y="332"/>
                </a:lnTo>
                <a:lnTo>
                  <a:pt x="191" y="350"/>
                </a:lnTo>
                <a:lnTo>
                  <a:pt x="212" y="369"/>
                </a:lnTo>
                <a:lnTo>
                  <a:pt x="234" y="385"/>
                </a:lnTo>
                <a:lnTo>
                  <a:pt x="256" y="401"/>
                </a:lnTo>
                <a:lnTo>
                  <a:pt x="279" y="417"/>
                </a:lnTo>
                <a:lnTo>
                  <a:pt x="326" y="446"/>
                </a:lnTo>
                <a:lnTo>
                  <a:pt x="326" y="446"/>
                </a:lnTo>
                <a:close/>
                <a:moveTo>
                  <a:pt x="304" y="70"/>
                </a:moveTo>
                <a:lnTo>
                  <a:pt x="304" y="70"/>
                </a:lnTo>
                <a:lnTo>
                  <a:pt x="304" y="120"/>
                </a:lnTo>
                <a:lnTo>
                  <a:pt x="307" y="170"/>
                </a:lnTo>
                <a:lnTo>
                  <a:pt x="309" y="194"/>
                </a:lnTo>
                <a:lnTo>
                  <a:pt x="312" y="218"/>
                </a:lnTo>
                <a:lnTo>
                  <a:pt x="315" y="242"/>
                </a:lnTo>
                <a:lnTo>
                  <a:pt x="320" y="266"/>
                </a:lnTo>
                <a:lnTo>
                  <a:pt x="320" y="266"/>
                </a:lnTo>
                <a:lnTo>
                  <a:pt x="325" y="288"/>
                </a:lnTo>
                <a:lnTo>
                  <a:pt x="331" y="312"/>
                </a:lnTo>
                <a:lnTo>
                  <a:pt x="339" y="335"/>
                </a:lnTo>
                <a:lnTo>
                  <a:pt x="348" y="358"/>
                </a:lnTo>
                <a:lnTo>
                  <a:pt x="358" y="380"/>
                </a:lnTo>
                <a:lnTo>
                  <a:pt x="368" y="401"/>
                </a:lnTo>
                <a:lnTo>
                  <a:pt x="381" y="423"/>
                </a:lnTo>
                <a:lnTo>
                  <a:pt x="394" y="445"/>
                </a:lnTo>
                <a:lnTo>
                  <a:pt x="394" y="445"/>
                </a:lnTo>
                <a:lnTo>
                  <a:pt x="398" y="448"/>
                </a:lnTo>
                <a:lnTo>
                  <a:pt x="401" y="450"/>
                </a:lnTo>
                <a:lnTo>
                  <a:pt x="404" y="452"/>
                </a:lnTo>
                <a:lnTo>
                  <a:pt x="407" y="453"/>
                </a:lnTo>
                <a:lnTo>
                  <a:pt x="412" y="453"/>
                </a:lnTo>
                <a:lnTo>
                  <a:pt x="416" y="453"/>
                </a:lnTo>
                <a:lnTo>
                  <a:pt x="419" y="452"/>
                </a:lnTo>
                <a:lnTo>
                  <a:pt x="424" y="450"/>
                </a:lnTo>
                <a:lnTo>
                  <a:pt x="424" y="450"/>
                </a:lnTo>
                <a:lnTo>
                  <a:pt x="427" y="447"/>
                </a:lnTo>
                <a:lnTo>
                  <a:pt x="429" y="444"/>
                </a:lnTo>
                <a:lnTo>
                  <a:pt x="430" y="440"/>
                </a:lnTo>
                <a:lnTo>
                  <a:pt x="431" y="436"/>
                </a:lnTo>
                <a:lnTo>
                  <a:pt x="432" y="433"/>
                </a:lnTo>
                <a:lnTo>
                  <a:pt x="431" y="428"/>
                </a:lnTo>
                <a:lnTo>
                  <a:pt x="430" y="425"/>
                </a:lnTo>
                <a:lnTo>
                  <a:pt x="428" y="421"/>
                </a:lnTo>
                <a:lnTo>
                  <a:pt x="428" y="421"/>
                </a:lnTo>
                <a:lnTo>
                  <a:pt x="416" y="402"/>
                </a:lnTo>
                <a:lnTo>
                  <a:pt x="404" y="382"/>
                </a:lnTo>
                <a:lnTo>
                  <a:pt x="394" y="362"/>
                </a:lnTo>
                <a:lnTo>
                  <a:pt x="386" y="342"/>
                </a:lnTo>
                <a:lnTo>
                  <a:pt x="378" y="321"/>
                </a:lnTo>
                <a:lnTo>
                  <a:pt x="371" y="300"/>
                </a:lnTo>
                <a:lnTo>
                  <a:pt x="365" y="279"/>
                </a:lnTo>
                <a:lnTo>
                  <a:pt x="360" y="257"/>
                </a:lnTo>
                <a:lnTo>
                  <a:pt x="360" y="257"/>
                </a:lnTo>
                <a:lnTo>
                  <a:pt x="355" y="234"/>
                </a:lnTo>
                <a:lnTo>
                  <a:pt x="352" y="212"/>
                </a:lnTo>
                <a:lnTo>
                  <a:pt x="350" y="189"/>
                </a:lnTo>
                <a:lnTo>
                  <a:pt x="348" y="166"/>
                </a:lnTo>
                <a:lnTo>
                  <a:pt x="346" y="119"/>
                </a:lnTo>
                <a:lnTo>
                  <a:pt x="346" y="70"/>
                </a:lnTo>
                <a:lnTo>
                  <a:pt x="346" y="70"/>
                </a:lnTo>
                <a:lnTo>
                  <a:pt x="345" y="67"/>
                </a:lnTo>
                <a:lnTo>
                  <a:pt x="343" y="63"/>
                </a:lnTo>
                <a:lnTo>
                  <a:pt x="342" y="59"/>
                </a:lnTo>
                <a:lnTo>
                  <a:pt x="339" y="56"/>
                </a:lnTo>
                <a:lnTo>
                  <a:pt x="337" y="54"/>
                </a:lnTo>
                <a:lnTo>
                  <a:pt x="333" y="52"/>
                </a:lnTo>
                <a:lnTo>
                  <a:pt x="329" y="51"/>
                </a:lnTo>
                <a:lnTo>
                  <a:pt x="325" y="50"/>
                </a:lnTo>
                <a:lnTo>
                  <a:pt x="325" y="50"/>
                </a:lnTo>
                <a:lnTo>
                  <a:pt x="321" y="51"/>
                </a:lnTo>
                <a:lnTo>
                  <a:pt x="317" y="52"/>
                </a:lnTo>
                <a:lnTo>
                  <a:pt x="313" y="53"/>
                </a:lnTo>
                <a:lnTo>
                  <a:pt x="311" y="56"/>
                </a:lnTo>
                <a:lnTo>
                  <a:pt x="308" y="58"/>
                </a:lnTo>
                <a:lnTo>
                  <a:pt x="307" y="63"/>
                </a:lnTo>
                <a:lnTo>
                  <a:pt x="304" y="66"/>
                </a:lnTo>
                <a:lnTo>
                  <a:pt x="304" y="70"/>
                </a:lnTo>
                <a:lnTo>
                  <a:pt x="304" y="7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工作经历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5784437" y="1687163"/>
            <a:ext cx="4496144" cy="565817"/>
            <a:chOff x="5784437" y="1687163"/>
            <a:chExt cx="4496144" cy="565817"/>
          </a:xfrm>
        </p:grpSpPr>
        <p:sp>
          <p:nvSpPr>
            <p:cNvPr id="29" name="AutoShape 29"/>
            <p:cNvSpPr/>
            <p:nvPr/>
          </p:nvSpPr>
          <p:spPr>
            <a:xfrm>
              <a:off x="5784437" y="1687163"/>
              <a:ext cx="4496144" cy="565817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30" name="TextBox 30"/>
          <p:cNvSpPr txBox="1"/>
          <p:nvPr/>
        </p:nvSpPr>
        <p:spPr>
          <a:xfrm>
            <a:off x="5927774" y="1687163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31" name="Group 31"/>
          <p:cNvGrpSpPr/>
          <p:nvPr/>
        </p:nvGrpSpPr>
        <p:grpSpPr>
          <a:xfrm>
            <a:off x="5784437" y="2262505"/>
            <a:ext cx="4496144" cy="820535"/>
            <a:chOff x="5784437" y="2262505"/>
            <a:chExt cx="4496144" cy="820535"/>
          </a:xfrm>
        </p:grpSpPr>
        <p:sp>
          <p:nvSpPr>
            <p:cNvPr id="32" name="TextBox 32"/>
            <p:cNvSpPr txBox="1"/>
            <p:nvPr/>
          </p:nvSpPr>
          <p:spPr>
            <a:xfrm>
              <a:off x="5784437" y="2262505"/>
              <a:ext cx="4496144" cy="82053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毕业后曾在某知名广告公司担任设计师，负责品牌形象设计、广告创意等工作。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5784437" y="3120755"/>
            <a:ext cx="4496144" cy="565817"/>
            <a:chOff x="5784437" y="3120755"/>
            <a:chExt cx="4496144" cy="565817"/>
          </a:xfrm>
        </p:grpSpPr>
        <p:sp>
          <p:nvSpPr>
            <p:cNvPr id="34" name="AutoShape 34"/>
            <p:cNvSpPr/>
            <p:nvPr/>
          </p:nvSpPr>
          <p:spPr>
            <a:xfrm>
              <a:off x="5784437" y="3120755"/>
              <a:ext cx="4496144" cy="565817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35" name="TextBox 35"/>
          <p:cNvSpPr txBox="1"/>
          <p:nvPr/>
        </p:nvSpPr>
        <p:spPr>
          <a:xfrm>
            <a:off x="5927774" y="3120755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grpSp>
        <p:nvGrpSpPr>
          <p:cNvPr id="36" name="Group 36"/>
          <p:cNvGrpSpPr/>
          <p:nvPr/>
        </p:nvGrpSpPr>
        <p:grpSpPr>
          <a:xfrm>
            <a:off x="5784437" y="3715147"/>
            <a:ext cx="4496144" cy="820535"/>
            <a:chOff x="5784437" y="3715147"/>
            <a:chExt cx="4496144" cy="820535"/>
          </a:xfrm>
        </p:grpSpPr>
        <p:sp>
          <p:nvSpPr>
            <p:cNvPr id="37" name="TextBox 37"/>
            <p:cNvSpPr txBox="1"/>
            <p:nvPr/>
          </p:nvSpPr>
          <p:spPr>
            <a:xfrm>
              <a:off x="5784437" y="3715147"/>
              <a:ext cx="4496144" cy="82053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在职期间多次参与国内外知名品牌的设计项目，积累了丰富的实战经验。</a:t>
              </a:r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5784437" y="4609991"/>
            <a:ext cx="4496144" cy="565817"/>
            <a:chOff x="5784437" y="4609991"/>
            <a:chExt cx="4496144" cy="565817"/>
          </a:xfrm>
        </p:grpSpPr>
        <p:sp>
          <p:nvSpPr>
            <p:cNvPr id="39" name="AutoShape 39"/>
            <p:cNvSpPr/>
            <p:nvPr/>
          </p:nvSpPr>
          <p:spPr>
            <a:xfrm>
              <a:off x="5784437" y="4609991"/>
              <a:ext cx="4496144" cy="565817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0" name="Group 40"/>
          <p:cNvGrpSpPr/>
          <p:nvPr/>
        </p:nvGrpSpPr>
        <p:grpSpPr>
          <a:xfrm>
            <a:off x="5784437" y="5204382"/>
            <a:ext cx="4496144" cy="820535"/>
            <a:chOff x="5784437" y="5204382"/>
            <a:chExt cx="4496144" cy="820535"/>
          </a:xfrm>
        </p:grpSpPr>
        <p:sp>
          <p:nvSpPr>
            <p:cNvPr id="41" name="TextBox 41"/>
            <p:cNvSpPr txBox="1"/>
            <p:nvPr/>
          </p:nvSpPr>
          <p:spPr>
            <a:xfrm>
              <a:off x="5784437" y="5204382"/>
              <a:ext cx="4496144" cy="82053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由于个人职业规划和发展需要，决定继续攻读艺术设计硕士。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5945582" y="4609991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2667" b="22667"/>
          <a:stretch>
            <a:fillRect/>
          </a:stretch>
        </p:blipFill>
        <p:spPr>
          <a:xfrm>
            <a:off x="4925814" y="2630423"/>
            <a:ext cx="2231507" cy="2231507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7458" r="17458"/>
          <a:stretch>
            <a:fillRect/>
          </a:stretch>
        </p:blipFill>
        <p:spPr>
          <a:xfrm>
            <a:off x="1438585" y="2630423"/>
            <a:ext cx="2231507" cy="2231507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669569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喜欢阅读设计类、艺术类书籍，关注国内外设计动态和趋势。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rcRect t="13958" b="13958"/>
          <a:stretch>
            <a:fillRect/>
          </a:stretch>
        </p:blipFill>
        <p:spPr>
          <a:xfrm>
            <a:off x="8413043" y="2630423"/>
            <a:ext cx="2231507" cy="2231507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4925814" y="2623346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94148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395307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5168326" y="5091454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热衷于参加设计展览、创意市集等活动，与同行业人士交流学习。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48852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爱好摄影和手绘，善于捕捉生活中的美好瞬间和创意灵感。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兴趣爱好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317352" y="2013882"/>
            <a:ext cx="3450158" cy="1322592"/>
            <a:chOff x="5317352" y="2013882"/>
            <a:chExt cx="3450158" cy="1322592"/>
          </a:xfrm>
        </p:grpSpPr>
        <p:sp>
          <p:nvSpPr>
            <p:cNvPr id="3" name="TextBox 3"/>
            <p:cNvSpPr txBox="1"/>
            <p:nvPr/>
          </p:nvSpPr>
          <p:spPr>
            <a:xfrm>
              <a:off x="5317352" y="2013882"/>
              <a:ext cx="3450158" cy="1322592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80000"/>
                </a:lnSpc>
              </a:pPr>
              <a:r>
                <a:rPr lang="en-US" sz="9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5239595" y="4297030"/>
            <a:ext cx="5964684" cy="7772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艺术设计硕士目标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5370845" y="3505984"/>
            <a:ext cx="2156600" cy="638034"/>
            <a:chOff x="5370845" y="3505984"/>
            <a:chExt cx="2156600" cy="638034"/>
          </a:xfrm>
        </p:grpSpPr>
        <p:sp>
          <p:nvSpPr>
            <p:cNvPr id="6" name="TextBox 6"/>
            <p:cNvSpPr txBox="1"/>
            <p:nvPr/>
          </p:nvSpPr>
          <p:spPr>
            <a:xfrm>
              <a:off x="5370845" y="3505984"/>
              <a:ext cx="2156600" cy="6380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掌握基本设计技能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通过实践和课程学习，掌握艺术设计的基本技能，包括手绘、软件操作等。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完成课程作业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按照课程要求，高质量完成各项作业，提高自己的设计能力和实践能力。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参与设计比赛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参加各类设计比赛，锻炼自己的设计思维和实际操作能力。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短期目标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深化专业领域知识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在深入学习本专业的同时，了解相关领域的知识，形成完整的知识体系。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拓展人脉资源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积极参加各类设计活动和展览，与同行业人士交流互动，拓展人脉资源。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积累实际项目经验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通过参与实际项目的设计和实施，积累实际项目经验，提高自己的综合能力。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中期目标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631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05998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662092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196862" y="1742733"/>
            <a:ext cx="3798277" cy="3798277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170411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成为行业专家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70411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通过不断学习和实践，成为艺术设计领域的专家，具备较高的知名度和影响力。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707422" y="2510291"/>
            <a:ext cx="2800350" cy="1076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创立自己的品牌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707422" y="3541108"/>
            <a:ext cx="2924175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在具备一定经验和资源的基础上，创立自己的设计品牌，开展自己的设计事业。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26846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推动行业发展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226846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通过自己的努力和实践，推动艺术设计行业的发展，为社会创造更多的价值。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312666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长期目标</a:t>
              </a:r>
            </a:p>
          </p:txBody>
        </p:sp>
      </p:grpSp>
      <p:sp>
        <p:nvSpPr>
          <p:cNvPr id="39" name="AutoShape 39"/>
          <p:cNvSpPr/>
          <p:nvPr/>
        </p:nvSpPr>
        <p:spPr>
          <a:xfrm>
            <a:off x="680115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6783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10237651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10304326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207807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6761790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3030145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317352" y="2013882"/>
            <a:ext cx="3450158" cy="1322592"/>
            <a:chOff x="5317352" y="2013882"/>
            <a:chExt cx="3450158" cy="1322592"/>
          </a:xfrm>
        </p:grpSpPr>
        <p:sp>
          <p:nvSpPr>
            <p:cNvPr id="3" name="TextBox 3"/>
            <p:cNvSpPr txBox="1"/>
            <p:nvPr/>
          </p:nvSpPr>
          <p:spPr>
            <a:xfrm>
              <a:off x="5317352" y="2013882"/>
              <a:ext cx="3450158" cy="1322592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80000"/>
                </a:lnSpc>
              </a:pPr>
              <a:r>
                <a:rPr lang="en-US" sz="9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5239595" y="4297030"/>
            <a:ext cx="5964684" cy="7772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成长路径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5370845" y="3505984"/>
            <a:ext cx="2156600" cy="638034"/>
            <a:chOff x="5370845" y="3505984"/>
            <a:chExt cx="2156600" cy="638034"/>
          </a:xfrm>
        </p:grpSpPr>
        <p:sp>
          <p:nvSpPr>
            <p:cNvPr id="6" name="TextBox 6"/>
            <p:cNvSpPr txBox="1"/>
            <p:nvPr/>
          </p:nvSpPr>
          <p:spPr>
            <a:xfrm>
              <a:off x="5370845" y="3505984"/>
              <a:ext cx="2156600" cy="6380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https://d.book118.com/778126072002006031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83502"/>
      </a:lt1>
      <a:dk2>
        <a:srgbClr val="E7FFE3"/>
      </a:dk2>
      <a:lt2>
        <a:srgbClr val="000000"/>
      </a:lt2>
      <a:accent1>
        <a:srgbClr val="45AE37"/>
      </a:accent1>
      <a:accent2>
        <a:srgbClr val="38B526"/>
      </a:accent2>
      <a:accent3>
        <a:srgbClr val="007D49"/>
      </a:accent3>
      <a:accent4>
        <a:srgbClr val="90DA33"/>
      </a:accent4>
      <a:accent5>
        <a:srgbClr val="CBED6A"/>
      </a:accent5>
      <a:accent6>
        <a:srgbClr val="FF9CEA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60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7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2024-09-07T15:21:00.194</cp:lastPrinted>
  <dcterms:created xsi:type="dcterms:W3CDTF">2024-09-07T07:21:00Z</dcterms:created>
  <dcterms:modified xsi:type="dcterms:W3CDTF">2024-09-07T07:21:02Z</dcterms:modified>
</cp:coreProperties>
</file>