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500E-2931-4FAC-9A55-2290E6141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DBFF3-0868-4ED7-95AF-1E8B3B75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03C9A-218C-4032-9B12-C61042A57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18C40-DB6F-46C8-A382-19591284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0CEBC2-9C13-4A0F-81D2-161354248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AB9AC0-E682-4AA1-9243-E16BC8D76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D557C-2E41-4567-B995-B80BF3604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80ED7-2035-4318-9AB7-26BE8C871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EF3A4-4A8E-46AA-A046-A57478DF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0CF7B-3DB1-46D2-8598-21ECEC6E1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B4F5A-5C28-4F2A-A71E-2A6763933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6125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葡萄球菌性食物中毒的护理查房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食物中毒概述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葡萄球菌性食物中毒的护理评估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葡萄球菌性食物中毒的护理效果评价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葡萄球菌性食物中毒的护理措施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葡萄球菌性食物中毒的预防措施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食物中毒概述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食物中毒的定义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食物中毒是指食用了被细菌、病毒、寄生虫等污染的食物后，引起的急性中毒性疾病。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食物中毒的症状包括恶心、呕吐、腹泻、腹痛、发热等。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食物中毒的严重程度取决于摄入的毒素量、毒素的毒性和个体的免疫力。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食物中毒的预防措施包括保持食物清洁、煮熟、冷藏等。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食物中毒的分类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病毒性食物中毒：由病毒引起的食物中毒，如诺如病毒等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寄生虫性食物中毒：由寄生虫引起的食物中毒，如弓形虫等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植物性食物中毒：由植物毒素引起的食物中毒，如四季豆、苦杏仁等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细菌性食物中毒：由细菌引起的食物中毒，如葡萄球菌、沙门氏菌等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化学性食物中毒：由化学物质引起的食物中毒，如农药、重金属等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真菌性食物中毒：由真菌引起的食物中毒，如黄曲霉毒素等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葡萄球菌性食物中毒的病因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食物污染：食物在加工、储存、运输过程中被葡萄球菌污染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食物储存不当：食物在储存过程中温度过高或过低，导致葡萄球菌繁殖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食物加工不当：食物在加工过程中未充分加热，导致葡萄球菌存活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食物来源：食物来源不清，可能含有葡萄球菌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免疫力低下：患者免疫力低下，容易感染葡萄球菌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7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药物滥用：滥用抗生素导致葡萄球菌耐药性增强，增加感染风险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8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葡萄球菌性食物中毒的症状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部分患者可能出现皮肤红疹、瘙痒等皮肤症状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严重者可出现脱水、休克、昏迷等危重情况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发热、头痛、肌肉酸痛等全身症状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恶心、呕吐、腹泻、腹痛等胃肠道症状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葡萄球菌性食物中毒的护理评估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患者情况评估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症状：呕吐、腹泻、腹痛、发热等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体征：皮肤红肿、皮疹、脱皮等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实验室检查：血常规、尿常规、粪便常规等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病史：既往病史、过敏史、用药史等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生活习惯：饮食习惯、卫生习惯等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8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心理状况：焦虑、恐惧、抑郁等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护理诊断与问题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营养不良：由于呕吐、腹泻等导致营养摄入不足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心理问题：患者可能因食物中毒产生焦虑、恐惧等心理问题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电解质紊乱：由于呕吐、腹泻等导致电解质失衡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感染：葡萄球菌感染可能导致败血症等并发症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食物中毒症状：恶心、呕吐、腹泻、腹痛等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脱水：由于呕吐、腹泻等导致体液丢失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护理目标与计划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评估患者病情：了解患者病情，包括症状、体征、实验室检查结果等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制定护理计划：根据患者病情制定护理计划，包括药物治疗、饮食护理、心理护理等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监测病情变化：密切监测患者病情变化，及时发现并处理并发症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健康教育：向患者及家属普及葡萄球菌性食物中毒的相关知识，提高其预防意识和自我管理能力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葡萄球菌性食物中毒的护理措施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病情观察与记录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观察患者生命体征，如体温、脉搏、呼吸、血压等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记录患者病情变化，如恶心、呕吐、腹泻、腹痛等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观察患者皮肤、黏膜、眼睑等部位是否有红肿、疼痛等异常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记录患者用药情况，如抗生素、止吐药、补液等药物的使用时间和剂量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https://d.book118.com/778126125104006037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54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5*l_h_i*1_6_1"/>
  <p:tag name="KSO_WM_UNIT_INDEX" val="1_6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5*l_h_i*1_6_2"/>
  <p:tag name="KSO_WM_UNIT_INDEX" val="1_6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8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4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葡萄球菌性食物中毒的护理查房</vt:lpstr>
      <vt:lpstr>目录</vt:lpstr>
      <vt:lpstr>食物中毒概述</vt:lpstr>
      <vt:lpstr>食物中毒的定义</vt:lpstr>
      <vt:lpstr>食物中毒的分类</vt:lpstr>
      <vt:lpstr>葡萄球菌性食物中毒的病因</vt:lpstr>
      <vt:lpstr>葡萄球菌性食物中毒的症状</vt:lpstr>
      <vt:lpstr>葡萄球菌性食物中毒的护理评估</vt:lpstr>
      <vt:lpstr>患者情况评估</vt:lpstr>
      <vt:lpstr>护理诊断与问题</vt:lpstr>
      <vt:lpstr>护理目标与计划</vt:lpstr>
      <vt:lpstr>葡萄球菌性食物中毒的护理措施</vt:lpstr>
      <vt:lpstr>病情观察与记录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2024-09-17T14:14:45.573</cp:lastPrinted>
  <dcterms:created xsi:type="dcterms:W3CDTF">2024-09-17T06:14:45Z</dcterms:created>
  <dcterms:modified xsi:type="dcterms:W3CDTF">2024-09-17T06:14:47Z</dcterms:modified>
</cp:coreProperties>
</file>