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5D6B6-26E5-4244-B7BC-7A51A42E8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BF39B-2275-4674-AA40-4B4FCA2E8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B08F1-7EDB-4DCA-93EC-30527ED89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06A6D-7381-4A8E-AF45-AEC7B867E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C6383B-3B73-4A23-A651-15802DF7A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D94E99-74A1-4400-A12F-AE42F1767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46DEB3-B439-4F72-9C0E-4BC3DF973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1ED97-AD61-48BE-BEA8-03CA8481C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3DA1F-9E4F-4BFD-9F23-428B5FE83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8C5C1-F3A4-4D08-8D3E-C2884E29E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BD3BF-6577-4E16-B837-DC03720FF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27033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产程管理与组织变革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组织变革的必要性与趋势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产程管理与组织变革的关系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基于组织变革的产程管理优化策略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实施计划与预期成果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适应市场变化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随着市场需求的变化，企业需要不断调整产程管理策略，以满足客户需求。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推动组织变革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产程管理的改进需要企业整体组织结构的支持和配合，推动组织变革是实现产程管理优化的重要手段。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提升产程效率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通过改进产程管理，提高生产效率，降低成本，增强企业竞争力。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对企业现有产程进行详细分析，包括生产流程、设备、人员等方面。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产程现状分析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改进方案设计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实施计划制定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预期效果评估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针对现有产程存在的问题，提出具体的改进方案，包括流程优化、设备升级、人员培训等方面。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根据改进方案，制定具体的实施计划，包括时间进度、资源需求、风险应对措施等方面。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对改进方案实施后的效果进行评估，包括生产效率提升、成本降低、质量改善等方面。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产程管理现状与挑战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当前产程管理仍停留在传统的以医生为中心的管理模式，缺乏对患者个体差异的关注和人性化关怀。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管理理念落后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产程管理中信息化应用不足，导致信息传递不畅、数据共享困难，影响管理效率和决策准确性。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产程管理涉及多个学科和部门，目前团队协作不够紧密，存在沟通不畅、协作不顺畅的问题。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团队协作不紧密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产程管理现状分析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随着患者对医疗服务的需求日益多样化，产程管理需要更加关注患者个体差异和心理需求。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患者需求多样化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医疗资源分布不均、紧张的状况对产程管理提出了更高的要求，需要更加高效、精准地利用资源。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医疗资源紧张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医疗安全和质量控制是产程管理的核心问题，需要建立完善的管理制度和规范的操作流程。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医疗安全与质量控制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随着医疗技术的不断进步，如远程医疗、人工智能等，产程管理需要适应新技术的发展并应用于实践。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适应新技术发展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组织变革的必要性与趋势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组织变革是指组织在结构、流程、文化等方面进行调整和创新，以适应内外部环境变化，提高组织效能和竞争力的过程。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包括结构性变革、流程性变革、文化性变革等，其中结构性变革主要涉及组织结构的调整，流程性变革关注业务流程的优化，文化性变革则着重于组织文化的重塑。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组织变革的定义和类型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417" r="21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推动创新发展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变革有助于激发组织内部的创新活力，推动新技术、新模式的探索和应用。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适应外部环境变化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随着市场竞争的加剧和技术的快速发展，组织必须不断调整自身以适应外部环境的变化。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提高组织效能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通过变革，组织可以优化资源配置，提高运营效率，从而提升整体效能。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组织变革的必要性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随着信息技术的发展，组织变革将更加注重数字化和智能化的应用，以提高决策效率和精准度。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未来组织变革将更加注重跨部门之间的协作与整合，以打破部门壁垒，实现资源共享和优势互补。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跨部门协作与整合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员工在组织变革中的作用越来越受到重视，未来的变革将更加注重员工的参与和赋能，激发员工的创造力和积极性。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员工参与与赋能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组织变革的趋势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产程管理与组织变革的关系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https://d.book118.com/778127033015006032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2024-09-09T09:20:24.562</cp:lastPrinted>
  <dcterms:created xsi:type="dcterms:W3CDTF">2024-09-09T01:20:24Z</dcterms:created>
  <dcterms:modified xsi:type="dcterms:W3CDTF">2024-09-09T01:20:26Z</dcterms:modified>
</cp:coreProperties>
</file>