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A3FD1D9-CD35-4250-AA9A-8EBE8F28EF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A4F3951-A916-4B34-A911-291E17FAB6D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CD195C8-44A8-4BE3-88A9-0DAF827557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6143333-594E-4394-BE2B-15F86A39E3B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0FD8351-490A-43E3-8167-F9A8191A61A8}"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B0FD2F31-36BA-499F-BD36-402BC1F75AF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494CA5F-78A2-41F1-B569-DD711EBBBB37}"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1919947-0966-48BD-B013-B33410B6D2C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7D2C439-E50F-4513-A5D6-A9B03A4794C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49C8D4-EEAC-4EAF-8F64-22A3257255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628B1D1-E1D6-4454-8C62-BF1E7AA4BF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812703307300603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可再生能源与社会可持续发展</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可再生能源概述
 社会可持续发展目标
 可再生能源特点分析
 能源转型的必要性
 可再生能源政策支持
 技术进步推动能源变革
 产业经济影响评估
 可持续发展的未来展望</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可再生能源概述</a:t>
            </a:r>
          </a:p>
        </p:txBody>
      </p:sp>
      <p:sp>
        <p:nvSpPr>
          <p:cNvPr id="3" name="Subtitle 2"/>
          <p:cNvSpPr>
            <a:spLocks noGrp="1"/>
          </p:cNvSpPr>
          <p:nvPr>
            <p:ph type="subTitle" idx="1"/>
          </p:nvPr>
        </p:nvSpPr>
        <p:spPr/>
        <p:txBody>
          <a:bodyPr/>
          <a:lstStyle/>
          <a:p>
            <a:r>
              <a:t>可再生能源与社会可持续发展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可再生能源概述</a:t>
            </a:r>
          </a:p>
        </p:txBody>
      </p:sp>
      <p:sp>
        <p:nvSpPr>
          <p:cNvPr id="3" name="Text Placeholder 2"/>
          <p:cNvSpPr>
            <a:spLocks noGrp="1"/>
          </p:cNvSpPr>
          <p:nvPr>
            <p:ph type="body" idx="1"/>
          </p:nvPr>
        </p:nvSpPr>
        <p:spPr/>
        <p:txBody>
          <a:bodyPr/>
          <a:lstStyle/>
          <a:p>
            <a:r>
              <a:t>可再生能源定义及分类：</a:t>
            </a:r>
          </a:p>
        </p:txBody>
      </p:sp>
      <p:sp>
        <p:nvSpPr>
          <p:cNvPr id="4" name="Content Placeholder 3"/>
          <p:cNvSpPr>
            <a:spLocks noGrp="1"/>
          </p:cNvSpPr>
          <p:nvPr>
            <p:ph sz="half" idx="2"/>
          </p:nvPr>
        </p:nvSpPr>
        <p:spPr/>
        <p:txBody>
          <a:bodyPr/>
          <a:lstStyle/>
          <a:p>
            <a:r>
              <a:t>1. 定义：可再生能源是指太阳能、风能、水能、生物质能、地热能以及海洋能等自然界中可以持续再生或循环使用的能源。</a:t>
            </a:r>
          </a:p>
          <a:p>
            <a:r>
              <a:t>2. 分类：根据其来源和特点，可再生能源可分为太阳能、风能、水能、生物质能、地热能以及海洋能等多个类别。</a:t>
            </a:r>
          </a:p>
        </p:txBody>
      </p:sp>
      <p:sp>
        <p:nvSpPr>
          <p:cNvPr id="5" name="Text Placeholder 4"/>
          <p:cNvSpPr>
            <a:spLocks noGrp="1"/>
          </p:cNvSpPr>
          <p:nvPr>
            <p:ph type="body" idx="3"/>
          </p:nvPr>
        </p:nvSpPr>
        <p:spPr/>
        <p:txBody>
          <a:bodyPr/>
          <a:lstStyle/>
          <a:p>
            <a:r>
              <a:t>可再生能源资源分布及潜力：</a:t>
            </a:r>
          </a:p>
        </p:txBody>
      </p:sp>
      <p:sp>
        <p:nvSpPr>
          <p:cNvPr id="6" name="Content Placeholder 5"/>
          <p:cNvSpPr>
            <a:spLocks noGrp="1"/>
          </p:cNvSpPr>
          <p:nvPr>
            <p:ph sz="half" idx="4"/>
          </p:nvPr>
        </p:nvSpPr>
        <p:spPr/>
        <p:txBody>
          <a:bodyPr/>
          <a:lstStyle/>
          <a:p>
            <a:r>
              <a:t>1. 资源分布：全球范围内，不同类型的可再生能源资源分布不均。例如，太阳能在热带地区更为丰富；风能在某些海岸线和内陆地区具有较高的风力资源；水能则主要分布在河流丰富的区域。</a:t>
            </a:r>
          </a:p>
          <a:p>
            <a:r>
              <a:t>2. 潜力评估：据国际能源署（IEA）估计，到2030年，全球可再生能源发电量有望达到总电力需求的近一半。</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可再生能源概述</a:t>
            </a:r>
          </a:p>
        </p:txBody>
      </p:sp>
      <p:sp>
        <p:nvSpPr>
          <p:cNvPr id="3" name="Text Placeholder 2"/>
          <p:cNvSpPr>
            <a:spLocks noGrp="1"/>
          </p:cNvSpPr>
          <p:nvPr>
            <p:ph type="body" idx="1"/>
          </p:nvPr>
        </p:nvSpPr>
        <p:spPr/>
        <p:txBody>
          <a:bodyPr/>
          <a:lstStyle/>
          <a:p>
            <a:r>
              <a:t>可再生能源技术发展趋势：</a:t>
            </a:r>
          </a:p>
        </p:txBody>
      </p:sp>
      <p:sp>
        <p:nvSpPr>
          <p:cNvPr id="4" name="Content Placeholder 3"/>
          <p:cNvSpPr>
            <a:spLocks noGrp="1"/>
          </p:cNvSpPr>
          <p:nvPr>
            <p:ph sz="half" idx="2"/>
          </p:nvPr>
        </p:nvSpPr>
        <p:spPr/>
        <p:txBody>
          <a:bodyPr/>
          <a:lstStyle/>
          <a:p>
            <a:r>
              <a:t>1. 技术进步：随着科研投入增加和技术研发的深入，可再生能源技术水平不断提高，例如光伏电池效率提升、风力发电机叶片尺寸增大等。</a:t>
            </a:r>
          </a:p>
          <a:p>
            <a:r>
              <a:t>2. 新兴技术：如氢能、海洋能等新兴可再生能源技术逐渐崭露头角，为未来的能源结构提供了更多可能性。</a:t>
            </a:r>
          </a:p>
        </p:txBody>
      </p:sp>
      <p:sp>
        <p:nvSpPr>
          <p:cNvPr id="5" name="Text Placeholder 4"/>
          <p:cNvSpPr>
            <a:spLocks noGrp="1"/>
          </p:cNvSpPr>
          <p:nvPr>
            <p:ph type="body" idx="3"/>
          </p:nvPr>
        </p:nvSpPr>
        <p:spPr/>
        <p:txBody>
          <a:bodyPr/>
          <a:lstStyle/>
          <a:p>
            <a:r>
              <a:t>可再生能源经济性及政策支持：</a:t>
            </a:r>
          </a:p>
        </p:txBody>
      </p:sp>
      <p:sp>
        <p:nvSpPr>
          <p:cNvPr id="6" name="Content Placeholder 5"/>
          <p:cNvSpPr>
            <a:spLocks noGrp="1"/>
          </p:cNvSpPr>
          <p:nvPr>
            <p:ph sz="half" idx="4"/>
          </p:nvPr>
        </p:nvSpPr>
        <p:spPr/>
        <p:txBody>
          <a:bodyPr/>
          <a:lstStyle/>
          <a:p>
            <a:r>
              <a:t>1. 经济性改善：近年来，可再生能源的成本逐步降低，部分类型如陆上风电和太阳能光伏发电已经具备与传统化石能源竞争的能力。</a:t>
            </a:r>
          </a:p>
          <a:p>
            <a:r>
              <a:t>2. 政策扶持：各国政府纷纷出台各种优惠政策以鼓励可再生能源的发展，包括补贴、税收优惠、配额制等措施。</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可再生能源概述</a:t>
            </a:r>
          </a:p>
        </p:txBody>
      </p:sp>
      <p:sp>
        <p:nvSpPr>
          <p:cNvPr id="3" name="Content Placeholder 2"/>
          <p:cNvSpPr>
            <a:spLocks noGrp="1"/>
          </p:cNvSpPr>
          <p:nvPr>
            <p:ph sz="half" idx="2"/>
          </p:nvPr>
        </p:nvSpPr>
        <p:spPr/>
        <p:txBody>
          <a:bodyPr/>
          <a:lstStyle/>
          <a:p>
            <a:r>
              <a:t>1. 减排温室气体：使用可再生能源替代化石燃料有助于减少二氧化碳和其他温室气体排放，对减缓全球气候变化具有重要意义。</a:t>
            </a:r>
          </a:p>
          <a:p>
            <a:r>
              <a:t>2. 减少污染：相比化石能源，可再生能源通常具有较低的污染物排放水平，有利于环境保护和空气质量改善。</a:t>
            </a:r>
          </a:p>
        </p:txBody>
      </p:sp>
      <p:sp>
        <p:nvSpPr>
          <p:cNvPr id="4" name="Text Placeholder 3"/>
          <p:cNvSpPr>
            <a:spLocks noGrp="1"/>
          </p:cNvSpPr>
          <p:nvPr>
            <p:ph type="body" idx="3"/>
          </p:nvPr>
        </p:nvSpPr>
        <p:spPr/>
        <p:txBody>
          <a:bodyPr/>
          <a:lstStyle/>
          <a:p>
            <a:r>
              <a:t>可再生能源的社会影响：</a:t>
            </a:r>
          </a:p>
        </p:txBody>
      </p:sp>
      <p:sp>
        <p:nvSpPr>
          <p:cNvPr id="5" name="Content Placeholder 4"/>
          <p:cNvSpPr>
            <a:spLocks noGrp="1"/>
          </p:cNvSpPr>
          <p:nvPr>
            <p:ph sz="half" idx="4"/>
          </p:nvPr>
        </p:nvSpPr>
        <p:spPr/>
        <p:txBody>
          <a:bodyPr/>
          <a:lstStyle/>
          <a:p>
            <a:r>
              <a:t>1. 就业机会：可再生能源产业的发展创造了大量就业机会，特别是在制造、安装和维护等领域。</a:t>
            </a:r>
          </a:p>
        </p:txBody>
      </p:sp>
      <p:sp>
        <p:nvSpPr>
          <p:cNvPr id="6" name="Text Placeholder 5"/>
          <p:cNvSpPr>
            <a:spLocks noGrp="1"/>
          </p:cNvSpPr>
          <p:nvPr>
            <p:ph type="body" idx="1"/>
          </p:nvPr>
        </p:nvSpPr>
        <p:spPr/>
        <p:txBody>
          <a:bodyPr/>
          <a:lstStyle/>
          <a:p>
            <a:r>
              <a:t>可再生能源环境效益：</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社会可持续发展目标</a:t>
            </a:r>
          </a:p>
        </p:txBody>
      </p:sp>
      <p:sp>
        <p:nvSpPr>
          <p:cNvPr id="3" name="Subtitle 2"/>
          <p:cNvSpPr>
            <a:spLocks noGrp="1"/>
          </p:cNvSpPr>
          <p:nvPr>
            <p:ph type="subTitle" idx="1"/>
          </p:nvPr>
        </p:nvSpPr>
        <p:spPr/>
        <p:txBody>
          <a:bodyPr/>
          <a:lstStyle/>
          <a:p>
            <a:r>
              <a:t>可再生能源与社会可持续发展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社会可持续发展目标</a:t>
            </a:r>
          </a:p>
        </p:txBody>
      </p:sp>
      <p:sp>
        <p:nvSpPr>
          <p:cNvPr id="3" name="Text Placeholder 2"/>
          <p:cNvSpPr>
            <a:spLocks noGrp="1"/>
          </p:cNvSpPr>
          <p:nvPr>
            <p:ph type="body" idx="1"/>
          </p:nvPr>
        </p:nvSpPr>
        <p:spPr/>
        <p:txBody>
          <a:bodyPr/>
          <a:lstStyle/>
          <a:p>
            <a:r>
              <a:t>能源转型与经济发展</a:t>
            </a:r>
          </a:p>
        </p:txBody>
      </p:sp>
      <p:sp>
        <p:nvSpPr>
          <p:cNvPr id="4" name="Content Placeholder 3"/>
          <p:cNvSpPr>
            <a:spLocks noGrp="1"/>
          </p:cNvSpPr>
          <p:nvPr>
            <p:ph sz="half" idx="2"/>
          </p:nvPr>
        </p:nvSpPr>
        <p:spPr/>
        <p:txBody>
          <a:bodyPr/>
          <a:lstStyle/>
          <a:p>
            <a:r>
              <a:t>1. 可再生能源作为清洁、低碳的能源类型，对于实现社会经济可持续发展具有重要意义。通过优化能源结构，加快新能源发展，可以降低对传统化石能源的依赖，减少环境污染。</a:t>
            </a:r>
          </a:p>
          <a:p>
            <a:r>
              <a:t>  </a:t>
            </a:r>
          </a:p>
          <a:p>
            <a:r>
              <a:t>  2. 能源转型需要在技术进步和市场需求双重驱动下进行，政府、企业和社会各方应共同参与，形成合力，推动产业创新和市场应用，为经济发展注入新的活力。</a:t>
            </a:r>
          </a:p>
          <a:p>
            <a:r>
              <a:t>  </a:t>
            </a:r>
          </a:p>
          <a:p>
            <a:r>
              <a:t>  3. 发展可再生能源能够创造更多的就业机会，带动经济增长。例如，在全球范围内，太阳能光伏和风能已经成为吸纳就业的重要领域。同时，随着清洁能源产业链的发展和完善，将进一步提升相关行业的竞争力。</a:t>
            </a:r>
          </a:p>
        </p:txBody>
      </p:sp>
      <p:sp>
        <p:nvSpPr>
          <p:cNvPr id="5" name="Text Placeholder 4"/>
          <p:cNvSpPr>
            <a:spLocks noGrp="1"/>
          </p:cNvSpPr>
          <p:nvPr>
            <p:ph type="body" idx="3"/>
          </p:nvPr>
        </p:nvSpPr>
        <p:spPr/>
        <p:txBody>
          <a:bodyPr/>
          <a:lstStyle/>
          <a:p>
            <a:r>
              <a:t>环境保护与气候变化应对</a:t>
            </a:r>
          </a:p>
        </p:txBody>
      </p:sp>
      <p:sp>
        <p:nvSpPr>
          <p:cNvPr id="6" name="Content Placeholder 5"/>
          <p:cNvSpPr>
            <a:spLocks noGrp="1"/>
          </p:cNvSpPr>
          <p:nvPr>
            <p:ph sz="half" idx="4"/>
          </p:nvPr>
        </p:nvSpPr>
        <p:spPr/>
        <p:txBody>
          <a:bodyPr/>
          <a:lstStyle/>
          <a:p>
            <a:r>
              <a:t>1. 可再生能源是减缓全球气候变化的关键途径之一。相比化石燃料，可再生能源产生的温室气体排放量较低，有助于实现碳减排目标。</a:t>
            </a:r>
          </a:p>
          <a:p>
            <a:r>
              <a:t>  </a:t>
            </a:r>
          </a:p>
          <a:p>
            <a:r>
              <a:t>  2. 随着环境问题日益突出，各国政府纷纷提出绿色发展战略，推广使用可再生能源成为重要措施之一。例如，欧盟已提出到2050年实现净零排放的目标，并积极推动能源系统转型。</a:t>
            </a:r>
          </a:p>
          <a:p>
            <a:r>
              <a:t>  </a:t>
            </a:r>
          </a:p>
          <a:p>
            <a:r>
              <a:t>  3. 为了应对气候变化挑战，需要在全球范围内加强合作，采取切实可行的政策和行动，提高可再生能源的比重，促进气候治理进程。</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社会可持续发展目标</a:t>
            </a:r>
          </a:p>
        </p:txBody>
      </p:sp>
      <p:sp>
        <p:nvSpPr>
          <p:cNvPr id="3" name="Text Placeholder 2"/>
          <p:cNvSpPr>
            <a:spLocks noGrp="1"/>
          </p:cNvSpPr>
          <p:nvPr>
            <p:ph type="body" idx="1"/>
          </p:nvPr>
        </p:nvSpPr>
        <p:spPr/>
        <p:txBody>
          <a:bodyPr/>
          <a:lstStyle/>
          <a:p>
            <a:r>
              <a:t>技术创新与产业发展</a:t>
            </a:r>
          </a:p>
        </p:txBody>
      </p:sp>
      <p:sp>
        <p:nvSpPr>
          <p:cNvPr id="4" name="Content Placeholder 3"/>
          <p:cNvSpPr>
            <a:spLocks noGrp="1"/>
          </p:cNvSpPr>
          <p:nvPr>
            <p:ph sz="half" idx="2"/>
          </p:nvPr>
        </p:nvSpPr>
        <p:spPr/>
        <p:txBody>
          <a:bodyPr/>
          <a:lstStyle/>
          <a:p>
            <a:r>
              <a:t>1. 技术创新是推动可再生能源发展的核心动力。通过不断研发新技术，提高可再生能源的转化效率和经济效益，可以进一步扩大其应用范围。</a:t>
            </a:r>
          </a:p>
          <a:p>
            <a:r>
              <a:t>  </a:t>
            </a:r>
          </a:p>
          <a:p>
            <a:r>
              <a:t>  2. 政府应加大对可再生能源技术研发的支持力度，鼓励企业和研究机构进行创新活动，加速科技成果的商业化转化，促进产业快速发展。</a:t>
            </a:r>
          </a:p>
          <a:p>
            <a:r>
              <a:t>  </a:t>
            </a:r>
          </a:p>
          <a:p>
            <a:r>
              <a:t>  3. 全球范围内，可再生能源产业已经进入快速发展阶段。根据国际能源署数据，2020年全球新增风电和太阳能装机容量分别达到93GW和138GW，显示出巨大的发展潜力。</a:t>
            </a:r>
          </a:p>
        </p:txBody>
      </p:sp>
      <p:sp>
        <p:nvSpPr>
          <p:cNvPr id="5" name="Text Placeholder 4"/>
          <p:cNvSpPr>
            <a:spLocks noGrp="1"/>
          </p:cNvSpPr>
          <p:nvPr>
            <p:ph type="body" idx="3"/>
          </p:nvPr>
        </p:nvSpPr>
        <p:spPr/>
        <p:txBody>
          <a:bodyPr/>
          <a:lstStyle/>
          <a:p>
            <a:r>
              <a:t>能源安全与资源保障</a:t>
            </a:r>
          </a:p>
        </p:txBody>
      </p:sp>
      <p:sp>
        <p:nvSpPr>
          <p:cNvPr id="6" name="Content Placeholder 5"/>
          <p:cNvSpPr>
            <a:spLocks noGrp="1"/>
          </p:cNvSpPr>
          <p:nvPr>
            <p:ph sz="half" idx="4"/>
          </p:nvPr>
        </p:nvSpPr>
        <p:spPr/>
        <p:txBody>
          <a:bodyPr/>
          <a:lstStyle/>
          <a:p>
            <a:r>
              <a:t>1. 可再生能源的广泛应用可以降低对外部能源供应的依赖，增强国家能源安全。例如，太阳能、风能等分布式能源可以在本地产生电力，减少进口风险。</a:t>
            </a:r>
          </a:p>
          <a:p>
            <a:r>
              <a:t>  </a:t>
            </a:r>
          </a:p>
          <a:p>
            <a:r>
              <a:t>  2. 可再生能源资源丰富，分布广泛，不存在资源枯竭的问题。开发利用这些资源，有利于保障国家长期的能源供应稳定。</a:t>
            </a:r>
          </a:p>
          <a:p>
            <a:r>
              <a:t>  </a:t>
            </a:r>
          </a:p>
          <a:p>
            <a:r>
              <a:t>  3. 提高可再生能源比例，可以降低化石能源价格波动带来的风险，保护消费者利益，为经济社会稳定发展提供支持。</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社会可持续发展目标</a:t>
            </a:r>
          </a:p>
        </p:txBody>
      </p:sp>
      <p:sp>
        <p:nvSpPr>
          <p:cNvPr id="3" name="Text Placeholder 2"/>
          <p:cNvSpPr>
            <a:spLocks noGrp="1"/>
          </p:cNvSpPr>
          <p:nvPr>
            <p:ph type="body" idx="1"/>
          </p:nvPr>
        </p:nvSpPr>
        <p:spPr/>
        <p:txBody>
          <a:bodyPr/>
          <a:lstStyle/>
          <a:p>
            <a:r>
              <a:t>社会公平与贫困缓解</a:t>
            </a:r>
          </a:p>
        </p:txBody>
      </p:sp>
      <p:sp>
        <p:nvSpPr>
          <p:cNvPr id="4" name="Content Placeholder 3"/>
          <p:cNvSpPr>
            <a:spLocks noGrp="1"/>
          </p:cNvSpPr>
          <p:nvPr>
            <p:ph sz="half" idx="2"/>
          </p:nvPr>
        </p:nvSpPr>
        <p:spPr/>
        <p:txBody>
          <a:bodyPr/>
          <a:lstStyle/>
          <a:p>
            <a:r>
              <a:t>1. 可再生能源项目可以在农村地区和贫困地区落地实施，带动当地经济开发，改善基础设施条件，提高居民生活水平。</a:t>
            </a:r>
          </a:p>
          <a:p>
            <a:r>
              <a:t>  </a:t>
            </a:r>
          </a:p>
          <a:p>
            <a:r>
              <a:t>  2. 太阳能等分布式能源技术可以帮助偏远地区解决电力短缺问题，促进教育、医疗等领域的发展，缩小城乡差距。</a:t>
            </a:r>
          </a:p>
          <a:p>
            <a:r>
              <a:t>  </a:t>
            </a:r>
          </a:p>
          <a:p>
            <a:r>
              <a:t>  3. 通过设立可再生能源扶贫项目，为贫困人口提供就业机会和技能培训，助力精准扶贫工作，实现社会公正和谐。</a:t>
            </a:r>
          </a:p>
        </p:txBody>
      </p:sp>
      <p:sp>
        <p:nvSpPr>
          <p:cNvPr id="5" name="Text Placeholder 4"/>
          <p:cNvSpPr>
            <a:spLocks noGrp="1"/>
          </p:cNvSpPr>
          <p:nvPr>
            <p:ph type="body" idx="3"/>
          </p:nvPr>
        </p:nvSpPr>
        <p:spPr/>
        <p:txBody>
          <a:bodyPr/>
          <a:lstStyle/>
          <a:p>
            <a:r>
              <a:t>国际合作与共享繁荣</a:t>
            </a:r>
          </a:p>
        </p:txBody>
      </p:sp>
      <p:sp>
        <p:nvSpPr>
          <p:cNvPr id="6" name="Content Placeholder 5"/>
          <p:cNvSpPr>
            <a:spLocks noGrp="1"/>
          </p:cNvSpPr>
          <p:nvPr>
            <p:ph sz="half" idx="4"/>
          </p:nvPr>
        </p:nvSpPr>
        <p:spPr/>
        <p:txBody>
          <a:bodyPr/>
          <a:lstStyle/>
          <a:p>
            <a:r>
              <a:t>1. 可再生能源领域的国际合作是应对全球性挑战的有效手段。通过交流技术和经验，共享发展机遇，推动实现全球可持续发展。</a:t>
            </a:r>
          </a:p>
          <a:p>
            <a:r>
              <a:t>  </a:t>
            </a:r>
          </a:p>
          <a:p>
            <a:r>
              <a:t>  2. 各国应摒弃狭隘的国家利益观，加强政策协调和资源共享，共同推动可再生能源的技术创新和市场拓展。</a:t>
            </a:r>
          </a:p>
          <a:p>
            <a:r>
              <a:t>  </a:t>
            </a:r>
          </a:p>
          <a:p>
            <a:r>
              <a:t>  3. 通过国际间可再生能源项目的合作实施，不仅可以提高能源供给稳定性，还能促进国际贸易和投资增长，实现互利共赢的繁荣景象。</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可再生能源特点分析</a:t>
            </a:r>
          </a:p>
        </p:txBody>
      </p:sp>
      <p:sp>
        <p:nvSpPr>
          <p:cNvPr id="3" name="Subtitle 2"/>
          <p:cNvSpPr>
            <a:spLocks noGrp="1"/>
          </p:cNvSpPr>
          <p:nvPr>
            <p:ph type="subTitle" idx="1"/>
          </p:nvPr>
        </p:nvSpPr>
        <p:spPr/>
        <p:txBody>
          <a:bodyPr/>
          <a:lstStyle/>
          <a:p>
            <a:r>
              <a:t>可再生能源与社会可持续发展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可再生能源特点分析</a:t>
            </a:r>
          </a:p>
        </p:txBody>
      </p:sp>
      <p:sp>
        <p:nvSpPr>
          <p:cNvPr id="3" name="Text Placeholder 2"/>
          <p:cNvSpPr>
            <a:spLocks noGrp="1"/>
          </p:cNvSpPr>
          <p:nvPr>
            <p:ph type="body" idx="1"/>
          </p:nvPr>
        </p:nvSpPr>
        <p:spPr/>
        <p:txBody>
          <a:bodyPr/>
          <a:lstStyle/>
          <a:p>
            <a:r>
              <a:t>可再生能源定义及类型：</a:t>
            </a:r>
          </a:p>
        </p:txBody>
      </p:sp>
      <p:sp>
        <p:nvSpPr>
          <p:cNvPr id="4" name="Content Placeholder 3"/>
          <p:cNvSpPr>
            <a:spLocks noGrp="1"/>
          </p:cNvSpPr>
          <p:nvPr>
            <p:ph sz="half" idx="2"/>
          </p:nvPr>
        </p:nvSpPr>
        <p:spPr/>
        <p:txBody>
          <a:bodyPr/>
          <a:lstStyle/>
          <a:p>
            <a:r>
              <a:t>1. 定义：可再生能源是指在自然过程中不断补充且可再生的能源，如太阳能、风能、水能、生物质能、地热能和海洋能。</a:t>
            </a:r>
          </a:p>
          <a:p>
            <a:r>
              <a:t>2. 类型：根据其来源和特性，可再生能源主要分为六大类：太阳能、风能、水能、生物质能、地热能和海洋能。</a:t>
            </a:r>
          </a:p>
        </p:txBody>
      </p:sp>
      <p:sp>
        <p:nvSpPr>
          <p:cNvPr id="5" name="Text Placeholder 4"/>
          <p:cNvSpPr>
            <a:spLocks noGrp="1"/>
          </p:cNvSpPr>
          <p:nvPr>
            <p:ph type="body" idx="3"/>
          </p:nvPr>
        </p:nvSpPr>
        <p:spPr/>
        <p:txBody>
          <a:bodyPr/>
          <a:lstStyle/>
          <a:p>
            <a:r>
              <a:t>可再生能源资源潜力：</a:t>
            </a:r>
          </a:p>
        </p:txBody>
      </p:sp>
      <p:sp>
        <p:nvSpPr>
          <p:cNvPr id="6" name="Content Placeholder 5"/>
          <p:cNvSpPr>
            <a:spLocks noGrp="1"/>
          </p:cNvSpPr>
          <p:nvPr>
            <p:ph sz="half" idx="4"/>
          </p:nvPr>
        </p:nvSpPr>
        <p:spPr/>
        <p:txBody>
          <a:bodyPr/>
          <a:lstStyle/>
          <a:p>
            <a:r>
              <a:t>1. 全球分布广泛：可再生能源在全球范围内均有分布，其中一些地区的资源量特别丰富，例如太阳能在撒哈拉沙漠地区、风能在北极圈地区等。</a:t>
            </a:r>
          </a:p>
          <a:p>
            <a:r>
              <a:t>2. 资源总量巨大：据国际能源署统计，全球可再生能源资源总量远超当前全球能源需求。</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可再生能源特点分析</a:t>
            </a:r>
          </a:p>
        </p:txBody>
      </p:sp>
      <p:sp>
        <p:nvSpPr>
          <p:cNvPr id="3" name="Text Placeholder 2"/>
          <p:cNvSpPr>
            <a:spLocks noGrp="1"/>
          </p:cNvSpPr>
          <p:nvPr>
            <p:ph type="body" idx="1"/>
          </p:nvPr>
        </p:nvSpPr>
        <p:spPr/>
        <p:txBody>
          <a:bodyPr/>
          <a:lstStyle/>
          <a:p>
            <a:r>
              <a:t>可再生能源环保优势：</a:t>
            </a:r>
          </a:p>
        </p:txBody>
      </p:sp>
      <p:sp>
        <p:nvSpPr>
          <p:cNvPr id="4" name="Content Placeholder 3"/>
          <p:cNvSpPr>
            <a:spLocks noGrp="1"/>
          </p:cNvSpPr>
          <p:nvPr>
            <p:ph sz="half" idx="2"/>
          </p:nvPr>
        </p:nvSpPr>
        <p:spPr/>
        <p:txBody>
          <a:bodyPr/>
          <a:lstStyle/>
          <a:p>
            <a:r>
              <a:t>1. 减少温室气体排放：与化石能源相比，可再生能源的使用可以显著减少二氧化碳和其他温室气体的排放，有助于应对气候变化。</a:t>
            </a:r>
          </a:p>
          <a:p>
            <a:r>
              <a:t>2. 减少环境污染：可再生能源的开发和利用对环境的影响较小，不会产生大量的废弃物和污染物。</a:t>
            </a:r>
          </a:p>
        </p:txBody>
      </p:sp>
      <p:sp>
        <p:nvSpPr>
          <p:cNvPr id="5" name="Text Placeholder 4"/>
          <p:cNvSpPr>
            <a:spLocks noGrp="1"/>
          </p:cNvSpPr>
          <p:nvPr>
            <p:ph type="body" idx="3"/>
          </p:nvPr>
        </p:nvSpPr>
        <p:spPr/>
        <p:txBody>
          <a:bodyPr/>
          <a:lstStyle/>
          <a:p>
            <a:r>
              <a:t>可再生能源技术进展：</a:t>
            </a:r>
          </a:p>
        </p:txBody>
      </p:sp>
      <p:sp>
        <p:nvSpPr>
          <p:cNvPr id="6" name="Content Placeholder 5"/>
          <p:cNvSpPr>
            <a:spLocks noGrp="1"/>
          </p:cNvSpPr>
          <p:nvPr>
            <p:ph sz="half" idx="4"/>
          </p:nvPr>
        </p:nvSpPr>
        <p:spPr/>
        <p:txBody>
          <a:bodyPr/>
          <a:lstStyle/>
          <a:p>
            <a:r>
              <a:t>1. 技术进步迅速：近年来，可再生能源技术取得了显著的进步，包括太阳能电池效率提高、风力发电机尺寸增大等。</a:t>
            </a:r>
          </a:p>
          <a:p>
            <a:r>
              <a:t>2. 创新应用不断涌现：随着技术的发展，可再生能源的应用场景不断扩大，包括电动汽车充电、分布式能源系统等。</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可再生能源特点分析</a:t>
            </a:r>
          </a:p>
        </p:txBody>
      </p:sp>
      <p:sp>
        <p:nvSpPr>
          <p:cNvPr id="3" name="Content Placeholder 2"/>
          <p:cNvSpPr>
            <a:spLocks noGrp="1"/>
          </p:cNvSpPr>
          <p:nvPr>
            <p:ph sz="half" idx="2"/>
          </p:nvPr>
        </p:nvSpPr>
        <p:spPr/>
        <p:txBody>
          <a:bodyPr/>
          <a:lstStyle/>
          <a:p>
            <a:r>
              <a:t>1. 国际政策推动：许多国家和地区都制定了相关政策来促进可再生能源的发展，如欧盟的“绿色协议”、中国的“十四五规划”等。</a:t>
            </a:r>
          </a:p>
          <a:p>
            <a:r>
              <a:t>2. 市场机制引导：碳交易市场、绿色证书制度等市场化机制也在推动可再生能源的发展。</a:t>
            </a:r>
          </a:p>
        </p:txBody>
      </p:sp>
      <p:sp>
        <p:nvSpPr>
          <p:cNvPr id="4" name="Text Placeholder 3"/>
          <p:cNvSpPr>
            <a:spLocks noGrp="1"/>
          </p:cNvSpPr>
          <p:nvPr>
            <p:ph type="body" idx="3"/>
          </p:nvPr>
        </p:nvSpPr>
        <p:spPr/>
        <p:txBody>
          <a:bodyPr/>
          <a:lstStyle/>
          <a:p>
            <a:r>
              <a:t>可再生能源经济性提升：</a:t>
            </a:r>
          </a:p>
        </p:txBody>
      </p:sp>
      <p:sp>
        <p:nvSpPr>
          <p:cNvPr id="5" name="Content Placeholder 4"/>
          <p:cNvSpPr>
            <a:spLocks noGrp="1"/>
          </p:cNvSpPr>
          <p:nvPr>
            <p:ph sz="half" idx="4"/>
          </p:nvPr>
        </p:nvSpPr>
        <p:spPr/>
        <p:txBody>
          <a:bodyPr/>
          <a:lstStyle/>
          <a:p>
            <a:r>
              <a:t>1. 成本下降明显：随着技术的成熟和规模化生产，可再生能源的开发成本正在逐步降低，部分类型已达到或接近传统能源的成本水平。</a:t>
            </a:r>
          </a:p>
        </p:txBody>
      </p:sp>
      <p:sp>
        <p:nvSpPr>
          <p:cNvPr id="6" name="Text Placeholder 5"/>
          <p:cNvSpPr>
            <a:spLocks noGrp="1"/>
          </p:cNvSpPr>
          <p:nvPr>
            <p:ph type="body" idx="1"/>
          </p:nvPr>
        </p:nvSpPr>
        <p:spPr/>
        <p:txBody>
          <a:bodyPr/>
          <a:lstStyle/>
          <a:p>
            <a:r>
              <a:t>可再生能源政策支持：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能源转型的必要性</a:t>
            </a:r>
          </a:p>
        </p:txBody>
      </p:sp>
      <p:sp>
        <p:nvSpPr>
          <p:cNvPr id="3" name="Subtitle 2"/>
          <p:cNvSpPr>
            <a:spLocks noGrp="1"/>
          </p:cNvSpPr>
          <p:nvPr>
            <p:ph type="subTitle" idx="1"/>
          </p:nvPr>
        </p:nvSpPr>
        <p:spPr/>
        <p:txBody>
          <a:bodyPr/>
          <a:lstStyle/>
          <a:p>
            <a:r>
              <a:t>可再生能源与社会可持续发展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能源转型的必要性</a:t>
            </a:r>
          </a:p>
        </p:txBody>
      </p:sp>
      <p:sp>
        <p:nvSpPr>
          <p:cNvPr id="3" name="Text Placeholder 2"/>
          <p:cNvSpPr>
            <a:spLocks noGrp="1"/>
          </p:cNvSpPr>
          <p:nvPr>
            <p:ph type="body" idx="1"/>
          </p:nvPr>
        </p:nvSpPr>
        <p:spPr/>
        <p:txBody>
          <a:bodyPr/>
          <a:lstStyle/>
          <a:p>
            <a:r>
              <a:t>能源需求增长：</a:t>
            </a:r>
          </a:p>
        </p:txBody>
      </p:sp>
      <p:sp>
        <p:nvSpPr>
          <p:cNvPr id="4" name="Content Placeholder 3"/>
          <p:cNvSpPr>
            <a:spLocks noGrp="1"/>
          </p:cNvSpPr>
          <p:nvPr>
            <p:ph sz="half" idx="2"/>
          </p:nvPr>
        </p:nvSpPr>
        <p:spPr/>
        <p:txBody>
          <a:bodyPr/>
          <a:lstStyle/>
          <a:p>
            <a:r>
              <a:t>1. 随着全球经济和社会的发展，全球能源需求正在持续增长。据国际能源署（IEA）预测，到2040年，全球能源需求将比现在增长约30%。</a:t>
            </a:r>
          </a:p>
          <a:p>
            <a:r>
              <a:t>2. 在能源需求增长的同时，传统化石燃料资源逐渐枯竭，环境污染问题日益严重。因此，为了满足未来的能源需求并保护环境，必须转向可持续发展的可再生能源。</a:t>
            </a:r>
          </a:p>
        </p:txBody>
      </p:sp>
      <p:sp>
        <p:nvSpPr>
          <p:cNvPr id="5" name="Text Placeholder 4"/>
          <p:cNvSpPr>
            <a:spLocks noGrp="1"/>
          </p:cNvSpPr>
          <p:nvPr>
            <p:ph type="body" idx="3"/>
          </p:nvPr>
        </p:nvSpPr>
        <p:spPr/>
        <p:txBody>
          <a:bodyPr/>
          <a:lstStyle/>
          <a:p>
            <a:r>
              <a:t>气候变化压力：</a:t>
            </a:r>
          </a:p>
        </p:txBody>
      </p:sp>
      <p:sp>
        <p:nvSpPr>
          <p:cNvPr id="6" name="Content Placeholder 5"/>
          <p:cNvSpPr>
            <a:spLocks noGrp="1"/>
          </p:cNvSpPr>
          <p:nvPr>
            <p:ph sz="half" idx="4"/>
          </p:nvPr>
        </p:nvSpPr>
        <p:spPr/>
        <p:txBody>
          <a:bodyPr/>
          <a:lstStyle/>
          <a:p>
            <a:r>
              <a:t>1. 气候变化是当前全球面临的最大挑战之一。根据IPCC报告，自工业化以来，人类活动导致的温室气体排放已经使全球平均气温上升了约1℃，如果继续按照目前的趋势发展，到本世纪末全球升温可能超过2℃。</a:t>
            </a:r>
          </a:p>
          <a:p>
            <a:r>
              <a:t>2. 可再生能源具有低排放或零排放的特点，能够显著降低碳排放，并有助于减缓气候变化的压力。</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能源转型的必要性</a:t>
            </a:r>
          </a:p>
        </p:txBody>
      </p:sp>
      <p:sp>
        <p:nvSpPr>
          <p:cNvPr id="3" name="Text Placeholder 2"/>
          <p:cNvSpPr>
            <a:spLocks noGrp="1"/>
          </p:cNvSpPr>
          <p:nvPr>
            <p:ph type="body" idx="1"/>
          </p:nvPr>
        </p:nvSpPr>
        <p:spPr/>
        <p:txBody>
          <a:bodyPr/>
          <a:lstStyle/>
          <a:p>
            <a:r>
              <a:t>环境健康风险：</a:t>
            </a:r>
          </a:p>
        </p:txBody>
      </p:sp>
      <p:sp>
        <p:nvSpPr>
          <p:cNvPr id="4" name="Content Placeholder 3"/>
          <p:cNvSpPr>
            <a:spLocks noGrp="1"/>
          </p:cNvSpPr>
          <p:nvPr>
            <p:ph sz="half" idx="2"/>
          </p:nvPr>
        </p:nvSpPr>
        <p:spPr/>
        <p:txBody>
          <a:bodyPr/>
          <a:lstStyle/>
          <a:p>
            <a:r>
              <a:t>1. 燃烧化石燃料会释放大量的空气污染物，如二氧化硫、氮氧化物和颗粒物等，这些污染物对人类健康和生态环境造成严重影响。</a:t>
            </a:r>
          </a:p>
          <a:p>
            <a:r>
              <a:t>2. 可再生能源发电过程中基本不产生有害污染物，有利于改善空气质量，保障人民健康。</a:t>
            </a:r>
          </a:p>
        </p:txBody>
      </p:sp>
      <p:sp>
        <p:nvSpPr>
          <p:cNvPr id="5" name="Text Placeholder 4"/>
          <p:cNvSpPr>
            <a:spLocks noGrp="1"/>
          </p:cNvSpPr>
          <p:nvPr>
            <p:ph type="body" idx="3"/>
          </p:nvPr>
        </p:nvSpPr>
        <p:spPr/>
        <p:txBody>
          <a:bodyPr/>
          <a:lstStyle/>
          <a:p>
            <a:r>
              <a:t>能源安全考虑：</a:t>
            </a:r>
          </a:p>
        </p:txBody>
      </p:sp>
      <p:sp>
        <p:nvSpPr>
          <p:cNvPr id="6" name="Content Placeholder 5"/>
          <p:cNvSpPr>
            <a:spLocks noGrp="1"/>
          </p:cNvSpPr>
          <p:nvPr>
            <p:ph sz="half" idx="4"/>
          </p:nvPr>
        </p:nvSpPr>
        <p:spPr/>
        <p:txBody>
          <a:bodyPr/>
          <a:lstStyle/>
          <a:p>
            <a:r>
              <a:t>1. 近年来，随着全球化程度的加深，能源供应的安全性成为各国关注的重点。传统化石燃料资源的分布极不平衡，一些国家过度依赖进口，存在能源供应中断的风险。</a:t>
            </a:r>
          </a:p>
          <a:p>
            <a:r>
              <a:t>2. 发展可再生能源可以提高国内能源自给率，降低对外部能源的依赖，增强国家的能源安全保障能力。</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https://d.book118.com/778127033073006036</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106</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可再生能源概述</vt:lpstr>
      <vt:lpstr> 可再生能源概述</vt:lpstr>
      <vt:lpstr> 可再生能源概述</vt:lpstr>
      <vt:lpstr> 可再生能源概述</vt:lpstr>
      <vt:lpstr> 社会可持续发展目标</vt:lpstr>
      <vt:lpstr> 社会可持续发展目标</vt:lpstr>
      <vt:lpstr> 社会可持续发展目标</vt:lpstr>
      <vt:lpstr> 社会可持续发展目标</vt:lpstr>
      <vt:lpstr> 可再生能源特点分析</vt:lpstr>
      <vt:lpstr> 可再生能源特点分析</vt:lpstr>
      <vt:lpstr> 可再生能源特点分析</vt:lpstr>
      <vt:lpstr> 可再生能源特点分析</vt:lpstr>
      <vt:lpstr> 能源转型的必要性</vt:lpstr>
      <vt:lpstr> 能源转型的必要性</vt:lpstr>
      <vt:lpstr> 能源转型的必要性</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2024-09-15T22:26:00.829</cp:lastPrinted>
  <dcterms:created xsi:type="dcterms:W3CDTF">2024-09-15T14:26:00Z</dcterms:created>
  <dcterms:modified xsi:type="dcterms:W3CDTF">2024-09-15T14:26:02Z</dcterms:modified>
</cp:coreProperties>
</file>