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ADFE378-7CF9-4709-A7AC-BF7288989E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FDE987-31DC-4140-9639-603C634CD9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AC8CF4E-1EEC-45D2-B1AD-A59A8BB405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374DA1-4D8D-448A-AFDE-7C1C7FC08A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7572F8C-A466-4C1B-B44C-29B31DDAC7A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6A00F4-5333-4741-A782-B34BBAD1D6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65B07E8-3359-441D-9CD2-94ECCE864A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BCFF16-67FA-43D9-B285-8A742EFD37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27DA74-32F0-4DAE-B2F0-1D34040509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B6B56F-09C6-4C89-B9CA-1E24936C50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32E14B-96D7-413A-B3DF-94A598F3EE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12707503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750" b="1">
                <a:solidFill>
                  <a:srgbClr val="FFFFFF">
                    <a:alpha val="100000"/>
                  </a:srgbClr>
                </a:solidFill>
                <a:latin typeface="Microsoft Yahei"/>
                <a:ea typeface="Microsoft Yahei"/>
                <a:cs typeface="Microsoft Yahei"/>
              </a:rPr>
              <a:t>企业战略管理项目七企业战略联盟</a:t>
            </a:r>
          </a:p>
        </p:txBody>
      </p:sp>
      <p:sp>
        <p:nvSpPr>
          <p:cNvPr id="3" name="TextBox 3"/>
          <p:cNvSpPr txBox="1"/>
          <p:nvPr/>
        </p:nvSpPr>
        <p:spPr>
          <a:xfrm>
            <a:off x="813147" y="5029297"/>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813147" y="5621716"/>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企业战略联盟概述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企业战略联盟的形成与动因</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企业战略联盟的组织与管理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企业战略联盟的风险与防范</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企业战略联盟的实践案例</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企业战略联盟的未来发展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企业战略联盟概述</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企业战略联盟是指两个或两个以上的企业为了实现资源共享、风险共担、优势互补等特定战略目标，在保持自身独立性的同时通过股权参与或契约联结等方式建立较为稳固的合作伙伴关系，并在某些领域采取协作行动，从而取得双赢或多赢的效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企业战略联盟具有组织松散性、目标多样性、合作与竞争共存、动态开放性等特点。</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特点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资源共享</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风险共担</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优势互补</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拓展市场</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战略联盟的重要性</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通过联盟，企业可以共享彼此的资源，如技术、品牌、渠道等，从而降低成本、提高效率。</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联盟成员各自具有不同的优势，通过联盟可以实现优势互补，提升整体竞争力。</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联盟成员可以共同承担研发、市场等风险，减轻单个企业的负担。</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联盟可以帮助企业拓展新的市场、客户群体和业务领域，实现快速增长。</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9154" r="29154"/>
          <a:stretch>
            <a:fillRect/>
          </a:stretch>
        </p:blipFill>
        <p:spPr>
          <a:xfrm>
            <a:off x="8422415" y="1165018"/>
            <a:ext cx="3769586"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企业通过持有对方公司的股权而建立的联盟关系，包括合资企业和相互持股等形式。</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股权式战略联盟</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企业通过签订合作协议而建立的联盟关系，包括技术开发与研究联盟、产品联盟、营销联盟和产业协调联盟等。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契约式战略联盟</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企业通过品牌合作而建立的联盟关系，旨在提升品牌知名度和影响力。</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品牌联盟</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企业在供应链环节上建立的联盟关系，旨在优化供应链管理和降低成本。</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供应链联盟</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战略联盟的类型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企业战略联盟的形成与动因</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887197" y="368596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973117" y="294616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64389" y="229322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175869" y="157514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689807" y="4081438"/>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A</a:t>
            </a:r>
          </a:p>
        </p:txBody>
      </p:sp>
      <p:sp>
        <p:nvSpPr>
          <p:cNvPr id="7" name="TextBox 7"/>
          <p:cNvSpPr txBox="1"/>
          <p:nvPr/>
        </p:nvSpPr>
        <p:spPr>
          <a:xfrm>
            <a:off x="4844656" y="336153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B</a:t>
            </a:r>
          </a:p>
        </p:txBody>
      </p:sp>
      <p:sp>
        <p:nvSpPr>
          <p:cNvPr id="8" name="TextBox 8"/>
          <p:cNvSpPr txBox="1"/>
          <p:nvPr/>
        </p:nvSpPr>
        <p:spPr>
          <a:xfrm>
            <a:off x="5930576" y="268869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C</a:t>
            </a:r>
          </a:p>
        </p:txBody>
      </p:sp>
      <p:sp>
        <p:nvSpPr>
          <p:cNvPr id="9" name="TextBox 9"/>
          <p:cNvSpPr txBox="1"/>
          <p:nvPr/>
        </p:nvSpPr>
        <p:spPr>
          <a:xfrm>
            <a:off x="7021848" y="1970621"/>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D</a:t>
            </a:r>
          </a:p>
        </p:txBody>
      </p:sp>
      <p:sp>
        <p:nvSpPr>
          <p:cNvPr id="10" name="TextBox 10"/>
          <p:cNvSpPr txBox="1"/>
          <p:nvPr/>
        </p:nvSpPr>
        <p:spPr>
          <a:xfrm>
            <a:off x="264117" y="3897206"/>
            <a:ext cx="347445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条件成熟</a:t>
            </a:r>
          </a:p>
        </p:txBody>
      </p:sp>
      <p:sp>
        <p:nvSpPr>
          <p:cNvPr id="11" name="TextBox 11"/>
          <p:cNvSpPr txBox="1"/>
          <p:nvPr/>
        </p:nvSpPr>
        <p:spPr>
          <a:xfrm>
            <a:off x="343183" y="4453085"/>
            <a:ext cx="324734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企业战略联盟的形成需要具备一定的条件，如相似的战略目标、互补的资源能力、良好的信任和沟通基础等。</a:t>
            </a:r>
          </a:p>
        </p:txBody>
      </p:sp>
      <p:sp>
        <p:nvSpPr>
          <p:cNvPr id="12" name="TextBox 12"/>
          <p:cNvSpPr txBox="1"/>
          <p:nvPr/>
        </p:nvSpPr>
        <p:spPr>
          <a:xfrm>
            <a:off x="7021848" y="3829597"/>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深入调研</a:t>
            </a:r>
          </a:p>
        </p:txBody>
      </p:sp>
      <p:sp>
        <p:nvSpPr>
          <p:cNvPr id="13" name="TextBox 13"/>
          <p:cNvSpPr txBox="1"/>
          <p:nvPr/>
        </p:nvSpPr>
        <p:spPr>
          <a:xfrm>
            <a:off x="7021848" y="4385476"/>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对潜在合作伙伴进行深入调研，了解其经营状况、市场地位、资源优势等，评估合作潜力和风险。</a:t>
            </a:r>
          </a:p>
        </p:txBody>
      </p:sp>
      <p:sp>
        <p:nvSpPr>
          <p:cNvPr id="14" name="TextBox 14"/>
          <p:cNvSpPr txBox="1"/>
          <p:nvPr/>
        </p:nvSpPr>
        <p:spPr>
          <a:xfrm>
            <a:off x="8276238" y="1408158"/>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协议签订</a:t>
            </a:r>
          </a:p>
        </p:txBody>
      </p:sp>
      <p:sp>
        <p:nvSpPr>
          <p:cNvPr id="15" name="TextBox 15"/>
          <p:cNvSpPr txBox="1"/>
          <p:nvPr/>
        </p:nvSpPr>
        <p:spPr>
          <a:xfrm>
            <a:off x="8276238" y="1964037"/>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在充分了解和信任的基础上，双方签订合作协议，明确合作目标、内容、期限、投入和收益分配等关键条款。</a:t>
            </a:r>
          </a:p>
        </p:txBody>
      </p:sp>
      <p:sp>
        <p:nvSpPr>
          <p:cNvPr id="16" name="TextBox 16"/>
          <p:cNvSpPr txBox="1"/>
          <p:nvPr/>
        </p:nvSpPr>
        <p:spPr>
          <a:xfrm>
            <a:off x="1309174" y="1453224"/>
            <a:ext cx="3461281"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初步接触</a:t>
            </a:r>
          </a:p>
        </p:txBody>
      </p:sp>
      <p:sp>
        <p:nvSpPr>
          <p:cNvPr id="17" name="TextBox 17"/>
          <p:cNvSpPr txBox="1"/>
          <p:nvPr/>
        </p:nvSpPr>
        <p:spPr>
          <a:xfrm>
            <a:off x="1043424" y="2035855"/>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企业间在初步接触阶段，通过交流、洽谈等方式，明确双方合作意向和合作领域。</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形成条件与过程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资源共享</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拓展市场</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技术创新</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应对竞争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动因分析</a:t>
              </a:r>
            </a:p>
          </p:txBody>
        </p:sp>
      </p:grpSp>
      <p:pic>
        <p:nvPicPr>
          <p:cNvPr id="28" name="Picture 28"/>
          <p:cNvPicPr>
            <a:picLocks noChangeAspect="1"/>
          </p:cNvPicPr>
          <p:nvPr/>
        </p:nvPicPr>
        <p:blipFill>
          <a:blip r:embed="rId2"/>
          <a:srcRect l="1817" r="181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7634" r="17634"/>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通过联盟实现资源互补和共享，降低获取资源的成本和风险。</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借助联盟伙伴的市场地位和资源，拓展新的市场和业务领域。</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联合研发新技术、新产品或新服务，提升整体竞争力和创新能力。</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共同应对市场中的竞争对手和潜在威胁，增强市场地位和话语权。</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合作伙伴选择</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选择与企业自身战略目标相契合的合作伙伴，确保双方合作方向一致。</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优先选择拥有互补资源和能力的企业作为合作伙伴，实现资源共享和优势互补。</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选择市场地位相当的企业作为合作伙伴，有利于提升整体市场影响力和竞争力。</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选择对合作有强烈意愿和积极性的企业作为合作伙伴，有利于推动合作深入发展。</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战略目标契合</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资源能力互补</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市场地位相当</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合作意愿强烈</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企业战略联盟的组织与管理</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通过股权参与建立的企业战略联盟，包括合资企业和相互持股等形式。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股权式联盟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契约式联盟</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2500" b="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松散型联盟</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通过签订合作协议建立的企业战略联盟，包括功能性协议和产学研合作等形式。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企业间通过非正式的合作方式建立的联盟，如共同研发、市场协作等。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组织结构类型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确保联盟成员在共同目标上达成一致，形成合力。</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目标一致性原则</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建立信任机制，促进成员间的沟通与协作。</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信任与沟通原则</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充分利用各成员的资源优势，实现资源共享和优势互补。</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资源共享与优势互补原则</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保持联盟的灵活性和适应性，以应对外部环境的变化。</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灵活性与适应性原则</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管理原则与方法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https://d.book118.com/778127075034006035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2024-09-13T23:42:34.305</cp:lastPrinted>
  <dcterms:created xsi:type="dcterms:W3CDTF">2024-09-13T15:42:34Z</dcterms:created>
  <dcterms:modified xsi:type="dcterms:W3CDTF">2024-09-13T15:42:36Z</dcterms:modified>
</cp:coreProperties>
</file>