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DEE078-DDE8-42A8-98C5-EBD7F3628B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39B727-D31D-49F9-BA7A-5BA6C4F972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735A0C-FF6D-47FA-963D-A7357C8341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A70F7C-0145-487B-A17E-AEAE6A339E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2BBEDC4-C480-492B-B9DA-89BCB1F264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5C6E94D-C5D4-45AF-88F6-D6DD123E1D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75D4B6-73A2-4FAB-90D9-69F3D10A19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6A3557-7143-46AE-AED8-A86E063A73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D06531-2482-4B16-85B9-23287C6E1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9A0779-633F-4A6C-BB28-264C6A9E67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42F80F-F431-4559-B16D-C81493F726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8130112071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梅花和柑橘的花芽分化在时间上的比较\n## 1.梅花和柑橘的基本特点及生长环境\n### 1.1梅花的特点、品种及生长环境\n### 1.2柑橘的特点、品种及生长环境\n### 1.3梅花和柑橘的地理分布及气候条件\n## 2.梅花的花芽分化特点及时间\n### 2.1梅花的花芽分化过程及关键期\n### 2.2梅花花芽分化的影响因素及调控措施\n### 2.3梅花花芽分化的时间规律及季节性变化\n## 3.柑橘的花芽分化特点及时间\n### 3.1柑橘的花芽分化过程及关键期\n### 3.2柑橘花芽分化的影响因素及调控措施\n### 3.3柑橘花芽分化的时间规律及季节性变化\n## 4.梅花和柑橘花芽分化时间上的比较\n### 4.1梅花和柑橘花芽分化时间上的相似性\n### 4.2梅花和柑橘花芽分化时间上的差异性\n### 4.3梅花和柑橘花芽分化时间差异的原因分析\n## 5.梅花和柑橘花芽分化时间差异对果实品质的影响\n### 5.1梅花和柑橘果实品质的形成及影响因素\n### 5.2梅花和柑橘花芽分化时间差异对果实品质的影响\n### 5.3提高梅花和柑橘果实品质的调控策略\n## 6.结论与展望\n### 6.1梅花和柑橘花芽分化时间上的主要结论\n### 6.2梅花和柑橘花芽分化研究存在的问题及展望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 sz="4600"/>
              <a:t>梅花和柑橘的花芽分化在时间上的比较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梅花和柑橘的基本特点及生长环境</a:t>
            </a:r>
            <a:endParaRPr/>
          </a:p>
        </p:txBody>
      </p:sp>
      <p:sp>
        <p:nvSpPr>
          <p:cNvPr id="11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5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6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7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68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169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170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171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梅花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是中国传统花卉，花期在春季，花朵美丽，香气宜人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梅花品种繁多，有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单瓣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半重瓣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梅花对土壤要求不严格，但以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疏松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排水良好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的沙质壤土为佳</a:t>
                </a:r>
                <a:endParaRPr/>
              </a:p>
            </p:txBody>
          </p:sp>
          <p:sp>
            <p:nvSpPr>
              <p:cNvPr id="172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梅花的特点</a:t>
                </a:r>
                <a:endParaRPr/>
              </a:p>
            </p:txBody>
          </p:sp>
        </p:grpSp>
        <p:grpSp>
          <p:nvGrpSpPr>
            <p:cNvPr id="173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174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梅花的品种</a:t>
                </a:r>
                <a:endParaRPr/>
              </a:p>
            </p:txBody>
          </p:sp>
          <p:sp>
            <p:nvSpPr>
              <p:cNvPr id="175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朱砂梅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：花朵红色，重瓣，花期较早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白梅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：花朵白色，单瓣，花期较晚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绿梅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：花朵绿色，重瓣，花期介于朱砂梅和白梅之间</a:t>
                </a:r>
                <a:endParaRPr/>
              </a:p>
            </p:txBody>
          </p:sp>
        </p:grpSp>
        <p:grpSp>
          <p:nvGrpSpPr>
            <p:cNvPr id="176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177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梅花的生长环境</a:t>
                </a:r>
                <a:endParaRPr/>
              </a:p>
            </p:txBody>
          </p:sp>
          <p:sp>
            <p:nvSpPr>
              <p:cNvPr id="178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梅花喜欢阳光充足的环境，不耐阴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梅花耐寒性强，适应温度范围为-10℃至30℃</a:t>
                </a:r>
                <a:endParaRPr/>
              </a:p>
            </p:txBody>
          </p:sp>
        </p:grpSp>
      </p:grpSp>
      <p:sp>
        <p:nvSpPr>
          <p:cNvPr id="1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梅花的特点、品种及生长环境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180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81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82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85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86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柑橘的特点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柑橘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是热带、亚热带水果，果实多汁，营养丰富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柑橘品种繁多，有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甜橙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柚子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金桔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柑橘对土壤要求不严格，但以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疏松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排水良好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的沙质壤土为佳</a:t>
                </a:r>
                <a:endParaRPr/>
              </a:p>
            </p:txBody>
          </p:sp>
          <p:pic>
            <p:nvPicPr>
              <p:cNvPr id="18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90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91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柑橘的品种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甜橙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：果实圆形，果肉橙色，味甜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柚子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：果实扁圆形，果肉白色，味酸甜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金桔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：果实圆形，果肉金黄色，味酸甜</a:t>
                </a:r>
                <a:endParaRPr/>
              </a:p>
            </p:txBody>
          </p:sp>
          <p:pic>
            <p:nvPicPr>
              <p:cNvPr id="194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95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96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柑橘的生长环境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柑橘喜欢阳光充足的环境，不耐阴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柑橘不耐寒，适应温度范围为15℃至35℃</a:t>
                </a:r>
                <a:endParaRPr/>
              </a:p>
            </p:txBody>
          </p:sp>
          <p:pic>
            <p:nvPicPr>
              <p:cNvPr id="199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0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柑橘的特点、品种及生长环境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梅花的地理分布及气候条件</a:t>
                </a:r>
                <a:endParaRPr/>
              </a:p>
            </p:txBody>
          </p:sp>
          <p:sp>
            <p:nvSpPr>
              <p:cNvPr id="20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梅花主要分布在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中国南方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，如江苏、浙江、安徽等地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梅花喜欢温暖湿润的气候，要求年降雨量在1000毫米以上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梅花的花期在春季，需要足够的冬季低温才能正常开花</a:t>
                </a:r>
                <a:endParaRPr/>
              </a:p>
            </p:txBody>
          </p:sp>
          <p:sp>
            <p:nvSpPr>
              <p:cNvPr id="20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柑橘的地理分布及气候条件</a:t>
                </a:r>
                <a:endParaRPr/>
              </a:p>
            </p:txBody>
          </p:sp>
          <p:sp>
            <p:nvSpPr>
              <p:cNvPr id="21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柑橘主要分布在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中国南方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，如广东、广西、福建等地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柑橘喜欢温暖湿润的气候，要求年降雨量在1000毫米以上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柑橘的果实成熟期在秋季，需要足够的热量才能正常成熟</a:t>
                </a:r>
                <a:endParaRPr/>
              </a:p>
            </p:txBody>
          </p:sp>
          <p:sp>
            <p:nvSpPr>
              <p:cNvPr id="21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梅花和柑橘的地理分布及气候条件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梅花的花芽分化特点及时间</a:t>
            </a:r>
            <a:endParaRPr/>
          </a:p>
        </p:txBody>
      </p:sp>
      <p:sp>
        <p:nvSpPr>
          <p:cNvPr id="22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梅花的花芽分化过程及关键期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梅花的花芽分化过程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梅花的花芽分化从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秋季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开始，经过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冬季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的低温诱导，春季开花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花芽分化的过程包括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花原基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的形成、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花萼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花瓣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雄蕊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雌蕊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的分化</a:t>
                </a:r>
                <a:endParaRPr/>
              </a:p>
            </p:txBody>
          </p:sp>
          <p:pic>
            <p:nvPicPr>
              <p:cNvPr id="22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梅花花芽分化的关键期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梅花花芽分化的关键期在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秋季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至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冬季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，此时需要足够的低温诱导才能正常分化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冬季的低温有利于花芽分化的顺利进行，花期较晚的品种花芽分化时间较长</a:t>
                </a:r>
                <a:endParaRPr/>
              </a:p>
            </p:txBody>
          </p:sp>
          <p:pic>
            <p:nvPicPr>
              <p:cNvPr id="2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梅花花芽分化的影响因素</a:t>
                </a:r>
                <a:endParaRPr/>
              </a:p>
            </p:txBody>
          </p:sp>
          <p:sp>
            <p:nvSpPr>
              <p:cNvPr id="24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温度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：梅花花芽分化需要足够的冬季低温，温度过低或过高都会影响花芽分化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光照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：梅花喜欢阳光充足的环境，光照不足会影响花芽分化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水分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：梅花对水分要求不严格，但过湿或过干都会影响花芽分化</a:t>
                </a:r>
                <a:endParaRPr/>
              </a:p>
            </p:txBody>
          </p:sp>
          <p:sp>
            <p:nvSpPr>
              <p:cNvPr id="24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梅花花芽分化的调控措施</a:t>
                </a:r>
                <a:endParaRPr/>
              </a:p>
            </p:txBody>
          </p:sp>
          <p:sp>
            <p:nvSpPr>
              <p:cNvPr id="24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适当降低温度，延长冬季低温时间，有利于花芽分化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保证充足的光照，有利于花芽分化的进行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合理控制水分，保持土壤湿润，有利于花芽分化</a:t>
                </a:r>
                <a:endParaRPr/>
              </a:p>
            </p:txBody>
          </p:sp>
          <p:sp>
            <p:nvSpPr>
              <p:cNvPr id="24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梅花花芽分化的影响因素及调控措施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梅花花芽分化的时间规律及季节性变化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梅花花芽分化的时间规律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梅花花芽分化从秋季开始，经过冬季的低温诱导，春季开花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花芽分化的时间规律与品种、气候条件等因素有关</a:t>
                </a:r>
                <a:endParaRPr/>
              </a:p>
            </p:txBody>
          </p:sp>
          <p:pic>
            <p:nvPicPr>
              <p:cNvPr id="26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梅花花芽分化的季节性变化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秋季：梅花花芽分化开始，花原基形成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冬季：梅花花芽分化进行，花萼、花瓣、雄蕊和雌蕊分化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春季：梅花开花，花芽分化完成</a:t>
                </a:r>
                <a:endParaRPr/>
              </a:p>
            </p:txBody>
          </p:sp>
          <p:pic>
            <p:nvPicPr>
              <p:cNvPr id="26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柑橘的花芽分化特点及时间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柑橘的花芽分化过程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柑橘的花芽分化从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秋季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开始，经过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冬季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的低温诱导，春季开花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花芽分化的过程包括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花原基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的形成、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花萼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花瓣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雄蕊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雌蕊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的分化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柑橘花芽分化的关键期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柑橘花芽分化的关键期在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秋季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至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冬季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，此时需要足够的低温诱导才能正常分化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冬季的低温有利于花芽分化的顺利进行，果实成熟期较晚的品种花芽分化时间较长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柑橘的花芽分化过程及关键期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柑橘花芽分化的影响因素</a:t>
                </a:r>
                <a:endParaRPr/>
              </a:p>
            </p:txBody>
          </p:sp>
          <p:sp>
            <p:nvSpPr>
              <p:cNvPr id="3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温度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：柑橘花芽分化需要足够的冬季低温，温度过低或过高都会影响花芽分化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光照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：柑橘喜欢阳光充足的环境，光照不足会影响花芽分化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水分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：柑橘对水分要求不严格，但过湿或过干都会影响花芽分化</a:t>
                </a:r>
                <a:endParaRPr/>
              </a:p>
            </p:txBody>
          </p:sp>
          <p:sp>
            <p:nvSpPr>
              <p:cNvPr id="3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柑橘花芽分化的调控措施</a:t>
                </a:r>
                <a:endParaRPr/>
              </a:p>
            </p:txBody>
          </p:sp>
          <p:sp>
            <p:nvSpPr>
              <p:cNvPr id="4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适当降低温度，延长冬季低温时间，有利于花芽分化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保证充足的光照，有利于花芽分化的进行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合理控制水分，保持土壤湿润，有利于花芽分化</a:t>
                </a:r>
                <a:endParaRPr/>
              </a:p>
            </p:txBody>
          </p:sp>
          <p:sp>
            <p:nvSpPr>
              <p:cNvPr id="4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柑橘花芽分化的影响因素及调控措施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https://d.book118.com/778130112071006041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2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梅花和柑橘的花芽分化在时间上的比较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2024-09-20T08:41:00.071</cp:lastPrinted>
  <dcterms:created xsi:type="dcterms:W3CDTF">2024-09-20T00:41:00Z</dcterms:created>
  <dcterms:modified xsi:type="dcterms:W3CDTF">2024-09-20T00:41:02Z</dcterms:modified>
</cp:coreProperties>
</file>