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5A7A-3CCC-4720-B2AA-E36D895E0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BB7D0-5007-4959-B884-203DB118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261DE-8AA0-48F5-BDFC-F2BC33BA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F5069-AB9E-436E-ADEC-45AFC5D45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18461-6A95-41F7-AFDB-1A5B53FF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6A13A-7DEE-48CC-96A1-4C564BC8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335B2-0C02-4C71-A9EC-19AA2A31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3A280-6BBA-4C7B-8058-75CAD3B0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1CF2A-564B-4C89-85F9-AE0A3EBB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CF74C-7EF5-4251-8271-DCD493BC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B5139-7DC0-47FD-A89E-EED1107D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014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护理质控督导总结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护理质控督导概况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督导效果评估与反馈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总结护理质控督导工作的成果和经验，分析存在的问题和不足，提出改进措施，提高护理质量。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随着医疗技术的不断发展和患者需求的不断提高，护理服务质量越来越受到关注。护理质控督导是保障护理质量的重要手段，通过对护理工作的监督和指导，促进护理服务的规范化和专业化。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413" b="641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本报告主要围绕我院护理质控督导工作展开，包括对全院各科室的护理质量进行评估、分析和反馈。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报告内容涵盖了质控督导工作的组织架构、工作流程、评估标准、问题分析、改进措施等方面。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护理质控督导概况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评估护士在专科护理方面的技能和知识，如危重病人护理、手术前后护理等。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评估护士的职业态度、沟通能力、团队协作精神等方面的表现。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检查护理记录的准确性、完整性和及时性，确保记录与患者实际情况相符。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检查护士是否按照护理常规和标准操作流程进行基础护理，如病情观察、患者清洁、饮食护理等。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督导内容概述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通过实地查看、询问患者等方式，了解护士的实际工作情况。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检查护理工作计划、培训记录、质量检查记录等文件，了解护理工作的规范性和质量水平。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针对检查中发现的问题，及时向相关护士反馈，提出改进意见和建议，并指导其如何进行改进。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对督导结果进行汇总和分析，形成书面报告，为医院管理层提供决策依据。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督导方法与流程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督导结果概览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基础护理质量合格率：95%以上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护理文书质量合格率：92%以上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专科护理质量合格率：90%以上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护士职业素养满意度：95%以上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如未按照规定流程进行操作，导致患者安全风险增加。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护理操作不规范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如未及时记录患者病情变化，影响后续治疗和护理。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护理记录不完整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如医护人员与患者及家属沟通不足，导致误解和不满。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如药品存放不当、使用过期药品等，影响患者治疗安全。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药品管理不严格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19" r="240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医护人员对护理规范和流程掌握不够，缺乏必要的培训和指导。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医院管理制度执行不到位，缺乏有效的监督和考核机制。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护理人员数量和素质不能满足患者需求，导致工作质量下降。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医护人员与患者及家属之间存在语言、文化等方面的沟通障碍。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https://d.book118.com/778130140012006044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2024-09-23T22:30:07.451</cp:lastPrinted>
  <dcterms:created xsi:type="dcterms:W3CDTF">2024-09-23T14:30:07Z</dcterms:created>
  <dcterms:modified xsi:type="dcterms:W3CDTF">2024-09-23T14:30:09Z</dcterms:modified>
</cp:coreProperties>
</file>