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D09DDD-E655-40A0-83DB-780142738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08EBB9-C75B-4062-8B22-42D7E660F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CA608A-FF1F-4772-86B1-B8A35B2CC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942ACE-AF6E-4FC4-8C27-055770E9AB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62F96C-120F-468C-8C0B-8D2B41AFAF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CC3AB0-ED38-4064-9674-067292253A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AC3270-8D2E-4D6D-B7A7-72AFCD125F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8C256-A2CE-42B5-9FF0-503F635A8F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095D43-1E7E-4CEB-B79B-7E3D51EE0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9D049-5811-4AE6-8C2C-6AD18E999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C3DBE-6CC3-47ED-8A0B-357C58527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3104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项目招商引资的项目进度风险分析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项目进度概述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风险因素识别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风险评估与量化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风险应对措施与策略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监控与报告机制建立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招商引资是推动地区经济发展的重要手段，通过吸引外部投资，可以促进产业升级、技术创新和就业增长。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招商引资的重要性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项目进度风险是招商引资过程中不可忽视的因素，它可能导致项目延期、成本增加甚至失败，对投资者和引资方造成重大损失。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项目进度风险的影响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通过对项目进度风险进行深入分析，可以识别潜在的风险因素，制定相应的应对措施，降低风险对项目的不利影响，提高项目的成功率和投资回报。</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风险分析的目的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简要介绍招商引资项目的基本情况，包括项目名称、投资规模、建设内容、预期效益等。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项目概况</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针对主要风险因素，制定相应的应对措施，包括风险规避、风险减轻、风险转移等策略。</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风险应对措施</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详细阐述项目的进度计划，包括各个阶段的时间安排、关键节点和里程碑事件等。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进度计划</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对项目进度过程中可能出现的风险因素进行识别，包括技术风险、市场风险、政策风险等。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风险识别</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对识别出的风险因素进行评估，分析其对项目进度的影响程度和可能性，确定主要风险因素。</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风险评估</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项目进度概述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项目进度计划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总体进度计划</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根据项目的规模、复杂性和招商引资的需求，制定总体进度计划，明确项目的开始和结束时间，以及各个阶段的主要任务和里程碑。</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详细进度计划</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在总体进度计划的基础上，进一步细化每个阶段的任务、负责人、时间节点和所需资源，形成详细的进度计划表。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进度监控与调整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建立项目进度监控机制，及时发现进度偏差并采取相应措施进行调整，确保项目按计划顺利进行。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已完成工作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对项目已经完成的工作进行全面梳理，包括完成的任务、达到的目标和取得的成果等。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未完成工作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分析项目剩余的任务和目标，评估其难度、所需资源和时间等，为后续工作提供参考。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进度偏差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对比项目进度计划和实际完成情况，找出存在的进度偏差及其原因，为后续调整提供依据。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项目进度现状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关键里程碑完成情况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分析关键里程碑事件的完成情况，包括已完成的关键里程碑事件和未完成的关键里程碑事件。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关键里程碑延误风险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评估未完成关键里程碑事件对项目整体进度的影响程度及可能产生的延误风险。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关键里程碑定义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明确项目中的关键里程碑事件，如合同签订、资金到位、重要设备采购等，这些事件对项目整体进度具有重要影响。</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关键里程碑完成情况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风险因素识别</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政策风险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政策变化可能导致项目无法按计划进行，如政策调整、法规变更等。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市场风险</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市场需求变化、竞争态势变化等因素可能影响项目的盈利能力和进度。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社会风险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社会舆论、公众态度等因素可能对项目产生负面影响，如社会不稳定、民众反对等。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外部风险因素</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管理风险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项目管理不善、团队协作不畅等因素可能导致项目进度延误或成本超支。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资源风险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人力、物力、财力等资源不足或分配不合理可能影响项目的顺利进行。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决策风险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决策失误、战略调整不及时等因素可能导致项目方向偏离或失败。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内部风险因素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技术依赖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项目对特定技术或供应商的依赖程度过高，一旦出现问题，可能导致项目停滞或成本大幅上升。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技术不成熟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采用的技术不够成熟或未经充分验证，可能导致项目在实施过程中遇到技术难题。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技术更新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技术进步迅速，新技术不断涌现，可能导致原有技术过时，影响项目的竞争力和实施效果。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风险评估与量化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https://d.book118.com/778131047015006032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2024-09-09T09:21:09.642</cp:lastPrinted>
  <dcterms:created xsi:type="dcterms:W3CDTF">2024-09-09T01:21:09Z</dcterms:created>
  <dcterms:modified xsi:type="dcterms:W3CDTF">2024-09-09T01:21:11Z</dcterms:modified>
</cp:coreProperties>
</file>