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D67D1A3-9519-4D2E-931A-82B2F7F639F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D083260-E53B-46A2-A360-AFB0BE50465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0176C8D-F769-4C25-8610-D20108B2029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296E027-877E-4130-B23E-8579FC6D621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378C296-F50D-4C4F-ADD1-4BF76650B0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117FBFA-2537-4AC6-A99F-DF2EB81C80B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3545747-E0A8-4A5E-9CEB-CD0F960AD09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23DD767-D3C9-4F29-B63D-647E62672D4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F2E2CFC-3915-4018-A090-6555E8C358B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E672E9A-7DD2-4E2C-88F3-44C8838018E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4F655F6-9BED-4FC1-9456-0EFA8D4DC98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19.jpeg" /><Relationship Id="rId4" Type="http://schemas.openxmlformats.org/officeDocument/2006/relationships/image" Target="../media/image20.jpeg" /><Relationship Id="rId5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1.jpeg" /><Relationship Id="rId3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2.jpeg" /><Relationship Id="rId3" Type="http://schemas.openxmlformats.org/officeDocument/2006/relationships/image" Target="../media/image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7813105301500603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02208" y="1560576"/>
            <a:ext cx="6682348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提高教师仪容仪表塑造个性化教学风格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02208" y="4206240"/>
            <a:ext cx="6930733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02208" y="4693920"/>
            <a:ext cx="6930733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2024-01-18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教师仪容仪表基本要求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个性化教学风格塑造方法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仪容仪表在个性化教学风格中作用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实践案例分享与启示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705128" y="1258733"/>
            <a:ext cx="5140491" cy="5140490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22466" y="1924848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作为教师，仪容仪表是展现自身形象和教育态度的重要方面，通过改善仪容仪表可以提升教育行业的整体形象。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422466" y="1539657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提升教育形象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22466" y="3539953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个性化的教学风格有助于激发学生的学习兴趣，提高教学效果。仪容仪表的塑造是教学风格个性化的重要组成部分。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422466" y="319133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增强教学效果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422466" y="5213997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随着教育改革的不断深入，教师角色的定位也在发生变化。提高教师仪容仪表水平，有助于适应这种发展新趋势，展现新时代教师的风采。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422466" y="482355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适应教育发展新趋势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629637" y="143487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764381" y="156961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3948703" y="2073002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TextBox 5"/>
          <p:cNvSpPr txBox="1"/>
          <p:nvPr/>
        </p:nvSpPr>
        <p:spPr>
          <a:xfrm>
            <a:off x="4406789" y="122051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仪容仪表是教学风格的直观体现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406789" y="176915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教师的仪容仪表直接影响到学生的第一印象，是教学风格的外在表现。一个整洁、大方、得体的仪容仪表可以为学生营造一个良好的学习氛围，激发学生的学习兴趣。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-545608" y="2453663"/>
            <a:ext cx="3870955" cy="387095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>
            <a:alphaModFix/>
          </a:blip>
          <a:srcRect l="21375" r="21375"/>
          <a:stretch>
            <a:fillRect/>
          </a:stretch>
        </p:blipFill>
        <p:spPr>
          <a:xfrm>
            <a:off x="-344549" y="2654723"/>
            <a:ext cx="3468836" cy="3468836"/>
          </a:xfrm>
          <a:prstGeom prst="ellipse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3629637" y="3155196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764381" y="3289940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 flipH="1">
            <a:off x="3948703" y="3793327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TextBox 12"/>
          <p:cNvSpPr txBox="1"/>
          <p:nvPr/>
        </p:nvSpPr>
        <p:spPr>
          <a:xfrm>
            <a:off x="4406789" y="2940841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教学风格是个性化仪容仪表的内在依据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406789" y="3489481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同的教师有不同的教学风格，这种个性化的教学风格需要通过与之相适应的仪容仪表来展现。例如，一位风趣幽默的教师可能会选择轻松自然的着装和配饰，而一位严谨认真的教师则可能会选择正式、端庄的服饰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3629637" y="487552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3764381" y="501026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 flipH="1">
            <a:off x="3948703" y="551365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TextBox 17"/>
          <p:cNvSpPr txBox="1"/>
          <p:nvPr/>
        </p:nvSpPr>
        <p:spPr>
          <a:xfrm>
            <a:off x="4406789" y="466116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仪容仪表与教学风格相互促进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406789" y="520980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优秀的仪容仪表可以增强教师的教学自信，有利于形成独特的教学风格。同时，个性化的教学风格也会促使教师更加注重自身形象的塑造，从而形成良好的仪容仪表习惯。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仪容仪表与教学风格关系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教师仪容仪表基本要求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教师应保持面部干净，无油光、污垢和明显的瑕疵。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保持面部清洁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注意个人卫生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整洁的服饰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勤洗手、勤洗澡、勤换衣，保持身体清洁，无异味。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衣物应平整、无皱褶、无污渍，鞋子干净、整洁。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整洁干净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教师应穿着符合其职业身份的服装，避免过于休闲或过于正式的装扮。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6917" r="16917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6625" r="16625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符合职业身份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服装色彩搭配应协调、自然，避免过于花哨或刺眼的颜色。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色彩搭配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可以佩戴一些简单、大方的配饰，如领带、手表、眼镜等，以增添整体形象的亮点。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适当的配饰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着装得体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2933" b="2933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化妆适度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淡妆为主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女教师可以适当化妆，但应以淡妆为主，避免浓妆艳抹。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避免异味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使用化妆品时应注意避免异味，以免影响学生注意力。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不宜过于夸张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化妆风格不宜过于夸张或个性化，以免分散学生注意力。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发型应简洁、大方，避免过于复杂或夸张的发型。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简洁大方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教师应选择符合其职业身份的发型，避免过于前卫或个性化的发型。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符合身份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24833" r="24833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无论男女教师，都应保持发型的整洁和卫生，定期修剪和清洗。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保持整洁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发型合适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个性化教学风格塑造方法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梳理教学风格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通过对自己教学行为的观察和反思，梳理出独特的教学风格，如激情型、严谨型、亲和型等。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认清自我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教师需要深入了解自己的个性特点、价值观、教育理念和教学方法，明确自己的优势和不足。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保持真实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在塑造个性化教学风格的过程中，教师应保持真实自我，避免刻意模仿他人或追求流行。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20375" r="20375"/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了解自己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了解目标学生群体的年龄、认知水平、兴趣爱好和学习需求，以便制定针对性的教学策略。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分析学生需求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153983"/>
            <a:ext cx="5194482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尊重学生个体差异，关注不同学生的特殊需求，提供个性化的教学支持。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关注学生差异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积极与学生沟通，了解他们的想法和感受，营造和谐、民主的课堂氛围。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建立良好师生关系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确定目标学生群体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引入现代教学技术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积极运用多媒体技术、网络教学资源等现代教学手段，提高教学效果和效率。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实践教学与理论教学相结合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注重实践教学环节的设计和实施，让学生在实践中掌握知识和技能，培养解决问题的能力。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多样化教学方法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灵活运用讲授、讨论、案例分析、角色扮演等多种教学方法，激发学生的学习兴趣和主动性。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22417" r="22417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创新教学方式方法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https://d.book118.com/778131053015006032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85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2024-09-09T09:21:10.831</cp:lastPrinted>
  <dcterms:created xsi:type="dcterms:W3CDTF">2024-09-09T01:21:10Z</dcterms:created>
  <dcterms:modified xsi:type="dcterms:W3CDTF">2024-09-09T01:21:13Z</dcterms:modified>
</cp:coreProperties>
</file>