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35F2B-2DD1-489D-8CC3-EBAE1D83C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7C643-7CB9-48DD-AD2E-A1A420C6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54051-21AF-4D15-9F48-8FEA7873D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BE3068-E6A1-447F-B0A4-B600A20F6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546F9D-F89A-4711-842B-E10777019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9B2611-D25B-4217-A7A2-4957BE149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490F7A-EC1C-42C8-B9E8-0F85E8901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7B4C57-CED6-49FF-8637-F466B9E2F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4E78C3-8EC0-468E-99C7-5FF9D99AE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368831-B75E-48EB-A65D-C89C141CC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1352F-97A2-495A-A54D-AF8E12F82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0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112610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医院财务核算年度总结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总结和建议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业务构成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包括挂号、诊疗、检查、取药等日常门诊服务。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提供病房服务、手术治疗、护理服务等。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涵盖放射、检验、超声、病理等医疗技术服务。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包括药品采购、存储、发放及药事管理等。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门诊业务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住院业务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医技业务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药品业务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总资产详情数据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485093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701954" y="4981797"/>
            <a:ext cx="10520522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医院财务核算年度总结分析：从2018年到2022年，医院的总资产从18.41亿人民币增长至26.38亿人民币，年复合增长率为8.94%。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48" y="1386982"/>
            <a:ext cx="4876800" cy="348509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重点专科建设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科研创新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医疗服务质量提升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医保合作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重点业务及特色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加强心血管内科、神经外科等重点专科建设，提高诊疗水平。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开展多项临床科研项目，取得重要科研成果，推动医学进步。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持续优化医疗服务流程，提高患者满意度。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积极与医保部门合作，为患者提供更加便捷的医疗费用结算服务。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总营收详情数据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520298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24110" y="4953952"/>
            <a:ext cx="10520522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根据表格数据，医院财务核算年度总结如下：医院的营收在逐年增长，2021年营收同比增长25.81%，为最高同比增长率，2022年同比增长率有所下降，但总营收达到历史最高值。</a:t>
            </a:r>
          </a:p>
        </p:txBody>
      </p:sp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6457950" y="1390650"/>
          <a:ext cx="4544568" cy="1524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514856"/>
                <a:gridCol w="1514856"/>
                <a:gridCol w="1514856"/>
              </a:tblGrid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总营收（亿人民币）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同比(%)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2018FY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7.46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--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8.61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+15.38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2020FY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10.31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+19.82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12.97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+25.81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14.85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+14.45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截至本年度末，医院总资产达到X亿元，较去年同期增长X%。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总资产规模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资产结构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资产管理措施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固定资产占比X%，流动资产占比X%，其他资产占比X%。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医院加强了对固定资产的管理和更新，同时优化了流动资产结构，提高了资产使用效率。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总资产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经营现金流详情数据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520298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24110" y="4953952"/>
            <a:ext cx="10520522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根据所给表格数据，以下是关于医院财务核算年度总结的一句话分析：经营现金流持续增长，2022FY达2.27亿人民币，同比增长17.19%。</a:t>
            </a:r>
          </a:p>
        </p:txBody>
      </p:sp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6457950" y="1390650"/>
          <a:ext cx="4544568" cy="168148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514856"/>
                <a:gridCol w="1514856"/>
                <a:gridCol w="1514856"/>
              </a:tblGrid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经营现金流（亿人民币）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同比(%)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2018FY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0.67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--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1.11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+67.30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2020FY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2.00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+79.40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1.94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-2.88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2.27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+17.19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其中，医疗服务利润占比X%，药品销售利润占比X%，其他业务利润占比X%。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净利润总额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本年度医院实现合并净利润X亿元，较去年同期增长X%。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利润增长原因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医院通过提高服务效率、控制成本开支、拓展高附加值业务等措施，实现了净利润的稳步增长。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合并净利润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选择市场份额较大，具有代表性的竞品。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选择与本院业务相似度高的竞品，便于对比分析。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业务相似度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选择公开数据较多，便于收集和分析的竞品。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数据可获得性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竞品选择及依据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https://d.book118.com/778131126102006035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2024-09-14T13:25:47.832</cp:lastPrinted>
  <dcterms:created xsi:type="dcterms:W3CDTF">2024-09-14T05:25:47Z</dcterms:created>
  <dcterms:modified xsi:type="dcterms:W3CDTF">2024-09-14T05:25:50Z</dcterms:modified>
</cp:coreProperties>
</file>