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D5903-7619-45B6-B350-58D7B2DFD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26632-072D-46E1-833D-9EB7FA224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C55DB-2B50-4402-8BD6-45C227FF9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426F8-8C50-4E44-BD45-DA3014D00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97FC1A-9D5A-4168-AAB5-3BD3B7218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12B62E-CF49-4D83-85E7-E190FE9BA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D8FC73-3DCC-43D5-8B80-DFCA7288B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288CB2-7150-4793-8315-AEC9782C0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1FD993-8CE8-4FFD-A79D-F1D64CC1F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11023E-1AED-4B18-B41A-D25345B42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E5439-F40E-4113-B01E-B590DEC5C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2126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秋季常见的疾病预防知识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秋季常见疾病的预防措施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增强免疫力，预防疾病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及时就医，科学治疗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秋季常见疾病概述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秋季常见疾病类型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秋季气温逐渐降低，感冒病毒容易传播，导致感冒高发。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秋季花粉、尘螨等过敏原增多，易引发过敏性鼻炎。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秋季空气干燥，易引发哮喘发作。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秋季食物易变质，不洁饮食容易引起胃肠道疾病。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过敏性鼻炎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哮喘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胃肠道疾病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气温变化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过敏原增多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空气干燥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饮食不当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秋季疾病高发原因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2729" r="2272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秋季气温逐渐降低，人体免疫力下降，易感染病毒。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秋季花粉、尘螨等过敏原增多，易引发过敏反应。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秋季空气干燥，容易引起呼吸道不适和皮肤干燥。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秋季食物易变质，不洁饮食容易引起胃肠道疾病。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926" r="1792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562" r="1556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秋季疾病可能导致身体不适，影响工作和学习效率。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影响工作和学习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长期患病可能导致情绪低落、焦虑和抑郁等问题。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影响情绪和精神状态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长期患病和治疗会增加家庭和社会的医疗负担。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增加医疗负担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疾病会影响人们的日常生活和社交活动，降低生活质量。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影响生活质量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秋季疾病对生活的影响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秋季常见疾病的预防措施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经常开窗通风，避免长时间待在密闭的环境中。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加强个人防护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外出时佩戴口罩，避免到人群密集的场所。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合理饮食、适量运动，保证充足的睡眠，提高自身免疫力。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呼吸道疾病的预防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不吃过期、变质的食品，尽量少吃生冷、油腻的食物。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8958" r="8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定期清洗、消毒餐具，避免交叉感染。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保持餐具清洁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避免腹部受凉，以免引起胃肠道不适。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注意腹部保暖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胃肠道疾病的预防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勤洗澡、勤换衣物，保持皮肤干燥、清洁。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避免长时间暴露在阳光下，涂抹防晒霜或使用遮阳帽等防晒用品。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注意防晒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如花粉、尘螨等，减少过敏反应的发生。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避免接触过敏源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皮肤疾病的预防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https://d.book118.com/778132126073006026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2024-09-03T22:04:45.390</cp:lastPrinted>
  <dcterms:created xsi:type="dcterms:W3CDTF">2024-09-03T14:04:45Z</dcterms:created>
  <dcterms:modified xsi:type="dcterms:W3CDTF">2024-09-03T14:04:47Z</dcterms:modified>
</cp:coreProperties>
</file>