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37CC5-167D-4E10-B149-D776FC7F5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8CD53-D97C-415E-8CF3-F70777B72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39DE9-2F37-4715-962B-4B72BEBF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499D7-AAC1-4374-BE4C-2446AAA90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711BE-850D-4FBC-B9BB-5F33D838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89F3B-13FC-480F-81D7-4013A7F07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3FDF73-088A-4290-A883-29F158912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C4653-AC9F-4A28-AD1E-221B66A6C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18243-E09C-45AC-A79B-AE2352B9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D4799-9D2F-4DBB-9D7A-24B11DD53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E574E-F7C4-44CE-B8C7-99BED302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3002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领导激励与沟通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领导激励概述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领导激励的实践应用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领导沟通的实践应用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领导激励与沟通的互动关系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提高领导激励与沟通能力的方法与途径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领导激励概述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激励的作用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提高员工的工作积极性和工作效率。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促进员工个人和组织目标的共同实现。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增强员工的归属感和忠诚度。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激励的定义：激励是指通过一系列的方法和手段，激发人的内在动力，使人朝着所期望的目标采取行动的过程。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有效的领导激励能够激发员工的工作热情，提升士气，使员工更加投入工作。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提升员工士气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促进目标实现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013" r="130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领导激励有助于将组织目标转化为员工的个人目标，从而推动整个团队朝着共同的目标努力。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通过激励，领导可以增强团队的凝聚力和向心力，使员工之间更加团结合作。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领导激励的重要性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413" r="2341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物质与精神并重原则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领导激励的原则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领导在激励员工时应确保公平和公正，避免出现偏袒或歧视现象。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领导应给予员工及时的反馈和认可，让员工清楚自己的工作表现和进步情况。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每个员工都有不同的需求和动机，领导应了解员工的个体差异，采取个性化的激励措施。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领导在激励员工时，既要注重物质奖励，也要关注员工的精神需求，如表扬、鼓励等。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领导沟通技巧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44" r="236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13" r="2691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沟通是人与人之间传递信息、交流思想和情感的过程，涉及语言、文字、表情、动作等多种方式。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根据沟通的方式和目的，沟通可分为口头沟通、书面沟通、非语言沟通、电子媒介沟通等多种类型。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11" b="60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领导沟通的重要性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通过有效的沟通，领导可以向下属明确工作目标和要求，避免误解和歧义，从而提高工作效率。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领导与下属之间的良好沟通有助于增强彼此的信任和理解，促进团队合作和凝聚力的提升。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推动组织变革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领导在组织变革中扮演着关键角色，通过与员工沟通，可以了解他们的需求和意见，为变革提供有力支持。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32" r="2183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领导应善于倾听下属的意见和建议，给予充分的关注和尊重，鼓励员工表达自己的想法。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领导在传达信息时应尽量使用简洁明了的语言，避免使用模糊或晦涩的词汇，确保信息准确无误地传递给下属。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领导应保持开放的心态，愿意接纳不同的观点和意见，避免对下属产生偏见或刻板印象。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领导应注意自己的肢体语言、面部表情和声音语调等非语言信号，确保与口头表达保持一致，增强沟通效果。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掌握非语言沟通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领导沟通技巧与方法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领导激励的实践应用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领导者应与下属共同设定清晰、可衡量的目标，使下属明确工作方向。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125" b="13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426" r="114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目标应具有挑战性，但同时也要考虑到下属的能力和资源，确保目标的可实现性。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目标可行性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将实现目标与奖励相结合，激发下属的工作动力。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目标与奖励挂钩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目标激励法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领导者应关心下属的工作和生活，了解他们的需求和困难，给予必要的支持和帮助。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17" r="201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关心下属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建立信任和尊重的工作氛围，让下属感受到自己的价值和重要性。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适时给予下属鼓励和赞美，激发他们的自信心和工作热情。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鼓励与赞美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情感激励法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优秀员工示范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表彰和宣传优秀员工的先进事迹，树立榜样，激发其他员工的上进心。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领导者以身作则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领导者应以身作则，成为下属的榜样，通过自己的言行影响和激励下属。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团队标杆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打造高绩效的团队标杆，鼓励其他团队学习和效仿，形成良好的竞争氛围。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榜样激励法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https://d.book118.com/778133002136006035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2024-09-14T22:33:43.212</cp:lastPrinted>
  <dcterms:created xsi:type="dcterms:W3CDTF">2024-09-14T14:33:43Z</dcterms:created>
  <dcterms:modified xsi:type="dcterms:W3CDTF">2024-09-14T14:33:45Z</dcterms:modified>
</cp:coreProperties>
</file>