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B76D5-5485-4D08-B618-A9F640700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20EF2-525E-4089-881B-C5FFC1B0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FA216-551F-4BA0-82DC-82D4BF5C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8831B-EA05-4C23-8466-6AFCE8CEA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1C7B6-26A6-4784-BC93-63D3C2BE0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F5F85-15B0-493F-9E4E-05782578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9042E3-8E4B-4796-BDB9-05C1D394B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8BC5F-D5C1-4437-B006-5F2C23BA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896B7-9E70-439E-848C-665E9F86F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F808B-2062-4FCB-8750-6BE7F27F9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0A5C9-2FD0-44CA-A1D1-950806E6C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3050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电动玩具IC市场需求分析报告\n## 1.全球电动玩具市场现状及趋势分析\n### 1.1全球电动玩具市场规模及增长预测\n### 1.2各地区电动玩具市场占比及特点\n### 1.3电动玩具市场发展趋势及影响因素\n## 2.电动玩具IC市场需求分析\n### 2.1电动玩具IC市场规模及增长预测\n### 2.2各类电动玩具对IC的需求及特点\n### 2.3电动玩具IC市场发展趋势及影响因素\n## 3.2024年电动玩具IC市场竞争格局分析\n### 3.1主要电动玩具IC供应商及市场份额\n### 3.2各供应商产品特点及竞争优势\n### 3.3电动玩具IC市场竞争格局发展趋势\n## 4.电动玩具IC技术创新及未来发展趋势\n### 4.1电动玩具IC技术创新现状及趋势\n### 4.2新型电动玩具IC技术对市场需求的影响\n### 4.3电动玩具IC技术未来发展趋势及市场机遇\n## 5.2024年电动玩具IC市场风险及应对策略\n### 5.1电动玩具IC市场面临的主要风险\n### 5.2各风险对市场需求的影响及应对策略\n### 5.3电动玩具IC市场风险发展趋势及应对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2024年电动玩具IC市场需求分析报告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6131138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全球电动玩具市场现状及趋势分析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全球电动玩具市场规模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2020年市场规模达到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2021年市场规模预计增长至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110亿美元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2024年市场规模预测达到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130亿美元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各地区市场规模及增长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亚洲市场规模最大，占全球市场的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欧洲市场次之，占全球市场的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北美市场占全球市场的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其他地区市场占全球市场的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</p:txBody>
          </p:sp>
        </p:grpSp>
        <p:grpSp>
          <p:nvGrpSpPr>
            <p:cNvPr id="1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市场增长预测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2021-2024年复合年增长率预计为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亚洲市场增长最快，复合年增长率预计为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欧洲市场增长次之，复合年增长率预计为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北美市场增长较慢，复合年增长率预计为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3%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全球电动玩具市场规模及增长预测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85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86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亚洲市场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市场占比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主要特点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市场规模最大，增长速度快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以中国、日本和韩国为主要消费国家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产品以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智能玩具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动漫IP玩具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</p:txBody>
          </p:sp>
        </p:grpSp>
        <p:grpSp>
          <p:nvGrpSpPr>
            <p:cNvPr id="190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91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欧洲市场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市场占比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主要特点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市场规模次之，增长稳定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以德国、英国和法国为主要消费国家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产品以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教育玩具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创意玩具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</p:txBody>
          </p:sp>
        </p:grpSp>
        <p:grpSp>
          <p:nvGrpSpPr>
            <p:cNvPr id="195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96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北美市场</a:t>
                </a:r>
                <a:endParaRPr/>
              </a:p>
            </p:txBody>
          </p:sp>
          <p:sp>
            <p:nvSpPr>
              <p:cNvPr id="19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市场占比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主要特点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市场规模较小，增长较慢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以美国、加拿大为主要消费国家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产品以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高科技玩具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户外运动玩具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各地区电动玩具市场占比及特点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：玩具与人工智能、物联网等技术相结合，提供更丰富的互动体验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：消费者对于具有个性化特点的玩具需求增加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：玩具生产过程中注重环保材料的使用，降低对环境的影响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：新技术的应用推动电动玩具市场发展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消费观念转变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：消费者对玩具的需求从单纯娱乐向教育、益智等多元化发展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：各国政府对玩具安全、环保等方面的法规要求不断提高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电动玩具市场发展趋势及影响因素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电动玩具IC市场需求分析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电动玩具IC市场规模及增长预测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组合 2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组合 2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电动玩具IC市场规模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2021年市场规模预计增长至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33亿美元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2024年市场规模预测达到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40亿美元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市场增长预测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2021-2024年复合年增长率预计为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亚洲市场增长最快，复合年增长率预计为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欧洲市场增长次之，复合年增长率预计为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北美市场增长较慢，复合年增长率预计为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4%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各类电动玩具对IC的需求及特点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智能玩具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对IC的需求：高性能处理器、传感器、通信模块等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特点：智能化程度高，能与人或环境进行互动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动漫IP玩具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对IC的需求：高性能图形处理芯片、存储器等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特点：注重产品外观设计和动漫元素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教育玩具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对IC的需求：语音识别、图像识别、编程模块等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特点：寓教于乐，注重培养孩子的兴趣和能力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创意玩具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对IC的需求：微控制器、传感器、驱动器等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特点：强调创意和实用性，激发孩子的想象力和创造力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：电动玩具IC的性能不断提高，满足消费者对高品质玩具的需求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低功耗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：电动玩具IC的低功耗设计，延长玩具续航时间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集成化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：电动玩具IC的集成度不断提高，降低生产成本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：新技术的应用推动电动玩具IC市场发展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消费观念转变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：消费者对玩具的需求从单纯娱乐向教育、益智等多元化发展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：各国政府对玩具安全、环保等方面的法规要求不断提高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电动玩具IC市场发展趋势及影响因素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024年电动玩具IC市场竞争格局分析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4" name="组合 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5" name="组合 14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主要供应商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德州仪器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华为海思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紫光展锐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韩国的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LG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市场份额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高通市场份额最大，约占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德州仪器市场份额次之，约占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华为海思市场份额约占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紫光展锐市场份额约占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其他供应商市场份额约占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主要电动玩具IC供应商及市场份额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https://d.book118.com/778133050041006040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2024年电动玩具IC市场需求分析报告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2024-09-18T14:27:11.221</cp:lastPrinted>
  <dcterms:created xsi:type="dcterms:W3CDTF">2024-09-18T06:27:11Z</dcterms:created>
  <dcterms:modified xsi:type="dcterms:W3CDTF">2024-09-18T06:27:13Z</dcterms:modified>
</cp:coreProperties>
</file>