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E2377B-E743-4A44-BBA2-3CE215F277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52AB0C-C823-4421-8CE4-A253EFF2D4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85B55E-27C5-4993-9269-D24BE763AF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7B3838-1268-4C59-9075-10F02AE407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03B8BE4-EE57-4C34-9AA3-6785001183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588A500-5876-43A2-9132-DA0536CF45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3F424A0-F1A3-4918-8A6F-9B00675B58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4AEADE-1CC1-4D92-988C-FDD5280169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BCF5D9-A9F3-4222-B70A-86381AB533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06A7C1-4E1A-46BB-ACF9-8548E4B21B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4FEEF9-E871-4538-8DE2-7AE2B904DA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 lang="zh-CN" altLang="en-US"/>
              <a:t>2024/2/17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 lang="zh-CN" altLang="en-US"/>
              <a:t>2024/2/17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 lang="zh-CN" altLang="en-US"/>
              <a:t>2024/2/17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 lang="zh-CN" altLang="en-US"/>
              <a:t>2024/2/17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1">
          <p15:clr>
            <a:srgbClr val="FBAE40"/>
          </p15:clr>
        </p15:guide>
        <p15:guide id="4" pos="3840" userDrawn="1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 lang="zh-CN" altLang="en-US"/>
              <a:t>2024/2/17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 lang="zh-CN" altLang="en-US"/>
              <a:t>2024/2/17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40" userDrawn="1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8133052041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中学体育教学研究\n## 1.中学体育教学的现状及挑战\n### 1.1当前中学体育教学的基本情况\n### 1.2中学体育教学面临的挑战\n### 1.3中学体育教学的发展趋势\n## 2.中学体育教学的理论体系\n### 2.1中学体育教学的理论基础\n### 2.2中学体育教学的原则与方法\n### 2.3中学体育教学的评价体系\n## 3.中学体育教学的实践探索\n### 3.1中学体育教学的实践案例\n### 3.2中学体育教学的实践成果\n### 3.3中学体育教学的实践反思\n## 4.中学体育教学的创新策略\n### 4.1中学体育教学的创新理念\n### 4.2中学体育教学的创新方法\n### 4.3中学体育教学的创新评价\n## 5.中学体育教学的未来展望\n### 5.1中学体育教学的发展趋势\n### 5.2中学体育教学的未来挑战\n### 5.3中学体育教学的未来机遇\n&quot;,&quot;templateId&quot;:&quot;kdjzibeon3repy5ay4ip9akz5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601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中学体育教学研究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9955"/>
            <a:ext cx="4444422" cy="646331"/>
          </a:xfrm>
        </p:spPr>
        <p:txBody>
          <a:bodyPr/>
          <a:lstStyle/>
          <a:p>
            <a:r>
              <a:rPr lang="en-US"/>
              <a:t> 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 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614572" y="580667"/>
            <a:ext cx="184730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4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中学体育教学的现状及挑战</a:t>
            </a:r>
            <a:endParaRPr/>
          </a:p>
        </p:txBody>
      </p:sp>
      <p:sp>
        <p:nvSpPr>
          <p:cNvPr id="125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3" name="组合 162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64" name="组合 163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65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体育教学课时逐渐增加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国家对体育教育的重视程度不断提高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中学体育教学课时占总课时的比例逐渐提高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体育教学内容的丰富多样</a:t>
                </a:r>
                <a:endParaRPr/>
              </a:p>
            </p:txBody>
          </p:sp>
          <p:pic>
            <p:nvPicPr>
              <p:cNvPr id="16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69" name="组合 168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70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体育教师队伍建设得到加强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体育教师数量逐渐增加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体育教师学历水平和专业能力不断提高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体育教师培训和发展机制逐步完善</a:t>
                </a:r>
                <a:endParaRPr/>
              </a:p>
            </p:txBody>
          </p:sp>
          <p:pic>
            <p:nvPicPr>
              <p:cNvPr id="173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74" name="组合 173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175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体育教学场地设施逐步完善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学校体育场地设施得到改善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体育器材设备逐渐更新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体育教学信息化水平不断提高</a:t>
                </a:r>
                <a:endParaRPr/>
              </a:p>
            </p:txBody>
          </p:sp>
          <p:pic>
            <p:nvPicPr>
              <p:cNvPr id="178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17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当前中学体育教学的基本情况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82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83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84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学生体质健康状况堪忧</a:t>
                </a:r>
                <a:endParaRPr/>
              </a:p>
            </p:txBody>
          </p:sp>
          <p:sp>
            <p:nvSpPr>
              <p:cNvPr id="185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学生肥胖、近视等问题严重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学生身体素质下降，运动能力减弱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学生心理健康问题日益凸显</a:t>
                </a:r>
                <a:endParaRPr/>
              </a:p>
            </p:txBody>
          </p:sp>
        </p:grpSp>
        <p:grpSp>
          <p:nvGrpSpPr>
            <p:cNvPr id="186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8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体育教学应试化现象严重</a:t>
                </a:r>
                <a:endParaRPr/>
              </a:p>
            </p:txBody>
          </p:sp>
          <p:sp>
            <p:nvSpPr>
              <p:cNvPr id="18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体育教学过于注重考试成绩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体育教学内容单一，缺乏趣味性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体育教学方法陈旧，学生参与度低</a:t>
                </a:r>
                <a:endParaRPr/>
              </a:p>
            </p:txBody>
          </p:sp>
        </p:grpSp>
        <p:grpSp>
          <p:nvGrpSpPr>
            <p:cNvPr id="189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19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体育教师工作压力大</a:t>
                </a:r>
                <a:endParaRPr/>
              </a:p>
            </p:txBody>
          </p:sp>
          <p:sp>
            <p:nvSpPr>
              <p:cNvPr id="191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体育教师工作量繁重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体育教师工资待遇相对较低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体育教师职业发展受限</a:t>
                </a:r>
                <a:endParaRPr/>
              </a:p>
            </p:txBody>
          </p:sp>
        </p:grpSp>
      </p:grpSp>
      <p:sp>
        <p:nvSpPr>
          <p:cNvPr id="19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中学体育教学面临的挑战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4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195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196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197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强调体育教学的健康教育功能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注重培养学生的运动兴趣和运动习惯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提高学生的体育素养和综合素质</a:t>
                </a:r>
                <a:endParaRPr/>
              </a:p>
            </p:txBody>
          </p:sp>
          <p:sp>
            <p:nvSpPr>
              <p:cNvPr id="19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体育教学注重学生全面发展</a:t>
                </a:r>
                <a:endParaRPr/>
              </a:p>
            </p:txBody>
          </p:sp>
        </p:grpSp>
        <p:grpSp>
          <p:nvGrpSpPr>
            <p:cNvPr id="200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201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提倡“以学生为中心”的教学理念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探索“互联网+体育教学”的新型模式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融入民族传统体育项目，丰富教学内容</a:t>
                </a:r>
                <a:endParaRPr/>
              </a:p>
            </p:txBody>
          </p:sp>
          <p:sp>
            <p:nvSpPr>
              <p:cNvPr id="202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体育教学理念不断创新</a:t>
                </a:r>
                <a:endParaRPr/>
              </a:p>
            </p:txBody>
          </p:sp>
          <p:sp>
            <p:nvSpPr>
              <p:cNvPr id="203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04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05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建立多元化的体育教学评价体系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注重过程评价和结果评价相结合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强调学生自我评价和同伴评价的重要性</a:t>
                </a:r>
                <a:endParaRPr/>
              </a:p>
            </p:txBody>
          </p:sp>
          <p:sp>
            <p:nvSpPr>
              <p:cNvPr id="206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体育教学评价体系更加完善</a:t>
                </a:r>
                <a:endParaRPr/>
              </a:p>
            </p:txBody>
          </p:sp>
          <p:sp>
            <p:nvSpPr>
              <p:cNvPr id="207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0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中学体育教学的发展趋势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0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中学体育教学的理论体系</a:t>
            </a:r>
            <a:endParaRPr/>
          </a:p>
        </p:txBody>
      </p:sp>
      <p:sp>
        <p:nvSpPr>
          <p:cNvPr id="211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3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4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5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216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217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218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219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肌肉发育与运动能力的关系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生长发育与运动需求的关系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遗传因素与运动能力的关系</a:t>
                </a:r>
                <a:endParaRPr/>
              </a:p>
            </p:txBody>
          </p:sp>
          <p:sp>
            <p:nvSpPr>
              <p:cNvPr id="220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生物学基础</a:t>
                </a:r>
                <a:endParaRPr/>
              </a:p>
            </p:txBody>
          </p:sp>
        </p:grpSp>
        <p:grpSp>
          <p:nvGrpSpPr>
            <p:cNvPr id="221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222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心理学基础</a:t>
                </a:r>
                <a:endParaRPr/>
              </a:p>
            </p:txBody>
          </p:sp>
          <p:sp>
            <p:nvSpPr>
              <p:cNvPr id="223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学习动机与运动兴趣的关系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自我效能感与运动参与的关系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心理健康与运动锻炼的关系</a:t>
                </a:r>
                <a:endParaRPr/>
              </a:p>
            </p:txBody>
          </p:sp>
        </p:grpSp>
        <p:grpSp>
          <p:nvGrpSpPr>
            <p:cNvPr id="224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225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社会学基础</a:t>
                </a:r>
                <a:endParaRPr/>
              </a:p>
            </p:txBody>
          </p:sp>
          <p:sp>
            <p:nvSpPr>
              <p:cNvPr id="226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社会文化背景与体育价值观的关系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社会支持与体育参与的关系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社会评价体系与体育成绩的关系</a:t>
                </a:r>
                <a:endParaRPr/>
              </a:p>
            </p:txBody>
          </p:sp>
        </p:grpSp>
      </p:grpSp>
      <p:sp>
        <p:nvSpPr>
          <p:cNvPr id="2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中学体育教学的理论基础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28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29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30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中学体育教学的原则与方法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3" name="组合 232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4" name="组合 233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教学原则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全面发展原则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循序渐进原则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兴趣激发原则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个体差异原则</a:t>
                </a:r>
                <a:endParaRPr/>
              </a:p>
            </p:txBody>
          </p:sp>
          <p:pic>
            <p:nvPicPr>
              <p:cNvPr id="23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39" name="组合 238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教学方法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讲解示范法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实践法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游戏法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探究法</a:t>
                </a:r>
                <a:endParaRPr/>
              </a:p>
            </p:txBody>
          </p:sp>
          <p:pic>
            <p:nvPicPr>
              <p:cNvPr id="24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5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6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47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4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学生身体素质评价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学生运动技能评价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学生体育素养评价</a:t>
                </a:r>
                <a:endParaRPr/>
              </a:p>
            </p:txBody>
          </p:sp>
          <p:sp>
            <p:nvSpPr>
              <p:cNvPr id="24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评价内容</a:t>
                </a:r>
                <a:endParaRPr/>
              </a:p>
            </p:txBody>
          </p:sp>
        </p:grpSp>
        <p:grpSp>
          <p:nvGrpSpPr>
            <p:cNvPr id="250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5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量化评价法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质性评价法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形成性评价法</a:t>
                </a:r>
                <a:endParaRPr/>
              </a:p>
            </p:txBody>
          </p:sp>
          <p:sp>
            <p:nvSpPr>
              <p:cNvPr id="252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评价方法</a:t>
                </a:r>
                <a:endParaRPr/>
              </a:p>
            </p:txBody>
          </p:sp>
        </p:grpSp>
        <p:grpSp>
          <p:nvGrpSpPr>
            <p:cNvPr id="253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5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国家课程标准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学校教学目标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学生个体差异</a:t>
                </a:r>
                <a:endParaRPr/>
              </a:p>
            </p:txBody>
          </p:sp>
          <p:sp>
            <p:nvSpPr>
              <p:cNvPr id="255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评价标准</a:t>
                </a:r>
                <a:endParaRPr/>
              </a:p>
            </p:txBody>
          </p:sp>
        </p:grpSp>
      </p:grpSp>
      <p:pic>
        <p:nvPicPr>
          <p:cNvPr id="256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57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58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59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6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中学体育教学的评价体系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中学体育教学的实践探索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12" name="组合 11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13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1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创新型体育教学案例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“互联网+体育教学”模式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“翻转课堂”在体育教学中的应用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民族传统体育项目融入体育教学</a:t>
                </a:r>
                <a:endParaRPr/>
              </a:p>
            </p:txBody>
          </p:sp>
          <p:sp>
            <p:nvSpPr>
              <p:cNvPr id="16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7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1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个性化体育教学案例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针对不同兴趣和爱好的学生进行分组教学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个性化运动处方在体育教学中的应用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学生自主选择和制定运动项目</a:t>
                </a:r>
                <a:endParaRPr/>
              </a:p>
            </p:txBody>
          </p:sp>
          <p:sp>
            <p:nvSpPr>
              <p:cNvPr id="20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1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综合性体育教学案例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体育课程与德育、智育、美育的融合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体育教学与社会实践活动的结合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体育教学与校园文化的互动</a:t>
                </a:r>
                <a:endParaRPr/>
              </a:p>
            </p:txBody>
          </p:sp>
          <p:sp>
            <p:nvSpPr>
              <p:cNvPr id="24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中学体育教学的实践案例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https://d.book118.com/778133052041006040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ay">
      <a:dk1>
        <a:srgbClr val="000000"/>
      </a:dk1>
      <a:lt1>
        <a:srgbClr val="FFFFFF"/>
      </a:lt1>
      <a:dk2>
        <a:srgbClr val="1A1D20"/>
      </a:dk2>
      <a:lt2>
        <a:srgbClr val="EFF1F2"/>
      </a:lt2>
      <a:accent1>
        <a:srgbClr val="5D6897"/>
      </a:accent1>
      <a:accent2>
        <a:srgbClr val="AFBFD5"/>
      </a:accent2>
      <a:accent3>
        <a:srgbClr val="7384B0"/>
      </a:accent3>
      <a:accent4>
        <a:srgbClr val="424E82"/>
      </a:accent4>
      <a:accent5>
        <a:srgbClr val="C0C9D8"/>
      </a:accent5>
      <a:accent6>
        <a:srgbClr val="7D889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中学体育教学研究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2024-09-18T14:27:12.807</cp:lastPrinted>
  <dcterms:created xsi:type="dcterms:W3CDTF">2024-09-18T06:27:12Z</dcterms:created>
  <dcterms:modified xsi:type="dcterms:W3CDTF">2024-09-18T06:27:14Z</dcterms:modified>
</cp:coreProperties>
</file>