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DB552-CBED-4952-9468-E72DC2DB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8B4F3-D6D0-4FD4-B3D4-3B73F8D5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D95A-41D4-46D5-A22A-62F809F7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E5CCF-4A9D-49FA-BDAB-AAC92A03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2EB7E-2B76-427D-8DFE-1D77EB90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86905-1B0D-4915-9CE1-C9859B3D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CE6A7-B3BF-439F-AC61-8E1D4EBC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ADFD1-4A97-4D91-BE1E-42E99CAC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CE99B-9B57-4C10-AE68-ACD05583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BC36-B3A0-4BFF-A6A0-FC3293CC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14053-794F-498D-B14F-E018C4D6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3057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美容产品销售数据分析报告\n## 1.美容产品市场概况及趋势分析\n### 1.1美容产品市场总体情况概述\n### 1.2美容产品市场发展趋势分析\n### 1.3美容产品消费者需求特点分析\n## 2.美容产品销售数据概览\n### 2.1美容产品销售总额及增长情况\n### 2.2各类美容产品销售数据对比\n### 2.3各地区美容产品销售数据对比\n## 3.美容产品销售渠道分析\n### 3.1线上销售渠道分析及数据\n### 3.2线下销售渠道分析及数据\n### 3.3线上线下销售渠道对比分析\n## 4.美容产品消费者画像分析\n### 4.1消费者年龄分布及消费特点\n### 4.2消费者性别分布及消费特点\n### 4.3消费者收入分布及消费特点\n## 5.美容产品销售高峰期与低谷期分析\n### 5.1美容产品销售高峰期分析\n### 5.2美容产品销售低谷期分析\n### 5.3销售高峰期与低谷期原因探讨\n## 6.美容产品销售异常数据分析\n### 6.1销售异常数据识别与筛选\n### 6.2销售异常数据原因分析\n### 6.3销售异常数据应对策略建议\n## 7.美容产品销售数据分析总结与展望\n### 7.1美容产品销售数据分析总结\n### 7.2美容产品销售市场展望\n### 7.3美容产品销售策略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美容产品销售数据分析报告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可编辑 DOCS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美容产品市场概况及趋势分析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市场规模持续扩大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美容产品市场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规模逐年扩大，年均增长率保持在10%以上。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随着消费者对美容产品的需求不断增长，市场潜力巨大。</a:t>
                </a:r>
                <a:endParaRPr/>
              </a:p>
            </p:txBody>
          </p:sp>
          <p:sp>
            <p:nvSpPr>
              <p:cNvPr id="2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品牌竞争激烈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众多，竞争激烈，各大品牌纷纷加大营销力度，提高市场份额。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品牌之间的差异化竞争成为市场的主要特点。</a:t>
                </a:r>
                <a:endParaRPr/>
              </a:p>
            </p:txBody>
          </p:sp>
          <p:sp>
            <p:nvSpPr>
              <p:cNvPr id="2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技术创新推动市场发展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的发展，美容产品不断创新，如护肤品中的玻尿酸、胶原蛋白等成分，为消费者带来更有效的护肤效果。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技术创新成为推动美容产品市场发展的重要动力。</a:t>
                </a:r>
                <a:endParaRPr/>
              </a:p>
            </p:txBody>
          </p:sp>
          <p:sp>
            <p:nvSpPr>
              <p:cNvPr id="2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美容产品市场总体情况概述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线上销售渠道逐渐成为主流</a:t>
                </a:r>
                <a:endParaRPr/>
              </a:p>
            </p:txBody>
          </p:sp>
          <p:sp>
            <p:nvSpPr>
              <p:cNvPr id="2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的普及，越来越多的消费者选择线上购买美容产品，线上销售渠道逐渐成为市场主流。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电商平台、品牌官方网站等线上渠道为消费者提供了便捷的购物体验。</a:t>
                </a:r>
                <a:endParaRPr/>
              </a:p>
            </p:txBody>
          </p:sp>
        </p:grpSp>
        <p:grpSp>
          <p:nvGrpSpPr>
            <p:cNvPr id="2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个性化消费需求日益凸显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消费者对美容产品的需求越来越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，针对不同肤质、年龄、肤色的护肤品应运而生。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品牌需要关注消费者的个性化需求，提供更多样化的产品选择。</a:t>
                </a:r>
                <a:endParaRPr/>
              </a:p>
            </p:txBody>
          </p:sp>
        </p:grpSp>
        <p:grpSp>
          <p:nvGrpSpPr>
            <p:cNvPr id="3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环保理念深入人心</a:t>
                </a:r>
                <a:endParaRPr/>
              </a:p>
            </p:txBody>
          </p:sp>
          <p:sp>
            <p:nvSpPr>
              <p:cNvPr id="3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随着消费者对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意识的提高，美容产品逐渐向绿色环保方向发展，如采用可降解包装材料、天然成分等。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品牌需要关注环保理念，提高产品的环保性能。</a:t>
                </a:r>
                <a:endParaRPr/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美容产品市场发展趋势分析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消费者在购买美容产品时，非常注重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品牌需要提供高品质、有效的产品，满足消费者的需求。</a:t>
                </a:r>
                <a:endParaRPr/>
              </a:p>
            </p:txBody>
          </p:sp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重视产品质量与效果</a:t>
                </a:r>
                <a:endParaRPr/>
              </a:p>
            </p:txBody>
          </p:sp>
        </p:grpSp>
        <p:grpSp>
          <p:nvGrpSpPr>
            <p:cNvPr id="31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消费者在购买美容产品时，会综合考虑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，追求性价比高的产品。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品牌需要在保证品质的同时，控制成本，提高产品的性价比。</a:t>
                </a:r>
                <a:endParaRPr/>
              </a:p>
            </p:txBody>
          </p:sp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追求性价比</a:t>
                </a:r>
                <a:endParaRPr/>
              </a:p>
            </p:txBody>
          </p:sp>
        </p:grpSp>
        <p:grpSp>
          <p:nvGrpSpPr>
            <p:cNvPr id="31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消费者喜欢尝试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的美容产品，对新产品的关注度较高。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品牌需要不断创新，推出新产品，吸引消费者的关注。</a:t>
                </a:r>
                <a:endParaRPr/>
              </a:p>
            </p:txBody>
          </p:sp>
          <p:sp>
            <p:nvSpPr>
              <p:cNvPr id="3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喜欢尝试新产品</a:t>
                </a:r>
                <a:endParaRPr/>
              </a:p>
            </p:txBody>
          </p:sp>
        </p:grpSp>
      </p:grpSp>
      <p:pic>
        <p:nvPicPr>
          <p:cNvPr id="31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美容产品消费者需求特点分析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美容产品销售数据概览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美容产品销售总额及增长情况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销售总额逐年上升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美容产品销售总额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逐年上升，显示出良好的市场前景。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随着消费者对美容产品的需求不断增长，市场潜力巨大。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增长速度有所放缓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虽然销售总额逐年上升，但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有所放缓，市场逐渐趋于饱和。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品牌需要加大营销力度，提高市场份额。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护肤品销售额最高</a:t>
                </a:r>
                <a:endParaRPr/>
              </a:p>
            </p:txBody>
          </p:sp>
          <p:sp>
            <p:nvSpPr>
              <p:cNvPr id="3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在各类美容产品中，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的销售额最高，占据市场的主导地位。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品牌需要在护肤品市场加大投入，提高市场份额。</a:t>
                </a:r>
                <a:endParaRPr/>
              </a:p>
            </p:txBody>
          </p:sp>
        </p:grpSp>
        <p:grpSp>
          <p:nvGrpSpPr>
            <p:cNvPr id="3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美容仪器销售额增长迅速</a:t>
                </a:r>
                <a:endParaRPr/>
              </a:p>
            </p:txBody>
          </p:sp>
          <p:sp>
            <p:nvSpPr>
              <p:cNvPr id="3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美容仪器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销售额增长迅速，成为市场的新热点。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品牌需要关注美容仪器市场，加大研发投入，推出创新产品。</a:t>
                </a:r>
                <a:endParaRPr/>
              </a:p>
            </p:txBody>
          </p:sp>
        </p:grpSp>
        <p:grpSp>
          <p:nvGrpSpPr>
            <p:cNvPr id="3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美容服务销售额稳定增长</a:t>
                </a:r>
                <a:endParaRPr/>
              </a:p>
            </p:txBody>
          </p:sp>
          <p:sp>
            <p:nvSpPr>
              <p:cNvPr id="3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销售额稳定增长，如美容院、按摩店等。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品牌需要关注美容服务市场，提高服务质量，满足消费者的需求。</a:t>
                </a:r>
                <a:endParaRPr/>
              </a:p>
            </p:txBody>
          </p:sp>
        </p:grpSp>
      </p:grpSp>
      <p:pic>
        <p:nvPicPr>
          <p:cNvPr id="3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各类美容产品销售数据对比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一线城市销售额占比较高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在各地区中，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一线城市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的美容产品销售额占比较高，消费水平较高。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品牌需要关注一线城市的消费需求，提高市场渗透率。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二线城市销售额增长迅速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二线城市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的美容产品销售额增长迅速，市场潜力巨大。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品牌需要加大在二线城市的营销力度，提高市场份额。</a:t>
                </a:r>
                <a:endParaRPr/>
              </a:p>
            </p:txBody>
          </p:sp>
          <p:pic>
            <p:nvPicPr>
              <p:cNvPr id="3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三线及以下城市销售额较低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三线及以下城市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的美容产品销售额较低，消费水平有限。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品牌可以关注三线及以下城市的消费需求，提供适合当地市场的产品。</a:t>
                </a:r>
                <a:endParaRPr/>
              </a:p>
            </p:txBody>
          </p:sp>
          <p:pic>
            <p:nvPicPr>
              <p:cNvPr id="3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各地区美容产品销售数据对比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美容产品销售渠道分析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线上销售渠道占比逐年上升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的普及，线上销售渠道逐渐成为市场主流，占比逐年上升。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品牌需要关注线上销售渠道，提高市场份额。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电商平台销售额占比较高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在线上销售渠道中，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的销售额占比较高，如淘宝、京东等。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品牌需要与电商平台合作，提高产品曝光度，吸引消费者购买。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品牌官方网站销售额增长迅速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品牌官方网站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销售额增长迅速，为消费者提供了便捷的购物体验。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品牌需要加强官方网站的建设，提高网站的吸引力。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线上销售渠道分析及数据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线下销售渠道依然重要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尽管线上销售渠道逐渐成为主流，但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线下销售渠道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依然重要，如实体店、专柜等。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品牌需要关注线下销售渠道，提高市场渗透率。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专卖店销售额占比较高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在线下销售渠道中，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专卖店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的销售额占比较高，为消费者提供了专业的购物体验。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品牌需要加强专卖店的建设，提高品牌形象。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超市及百货商场销售额稳定增长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超市及百货商场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销售额稳定增长，为消费者提供了便捷的购物场所。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品牌需要加强与超市及百货商场的合作，提高产品曝光度。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线下销售渠道分析及数据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线上销售渠道便捷性高</a:t>
                </a:r>
                <a:endParaRPr/>
              </a:p>
            </p:txBody>
          </p:sp>
          <p:sp>
            <p:nvSpPr>
              <p:cNvPr id="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线上销售渠道具有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便捷性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高、价格透明等特点，吸引了许多消费者。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品牌需要利用线上销售渠道的优势，提高市场份额。</a:t>
                </a:r>
                <a:endParaRPr/>
              </a:p>
            </p:txBody>
          </p:sp>
        </p:grpSp>
        <p:grpSp>
          <p:nvGrpSpPr>
            <p:cNvPr id="4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线下销售渠道体验性好</a:t>
                </a:r>
                <a:endParaRPr/>
              </a:p>
            </p:txBody>
          </p:sp>
          <p:sp>
            <p:nvSpPr>
              <p:cNvPr id="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线下销售渠道具有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体验性好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、服务专业等特点，为消费者提供了更好的购物体验。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品牌需要利用线下销售渠道的优势，提高品牌形象。</a:t>
                </a:r>
                <a:endParaRPr/>
              </a:p>
            </p:txBody>
          </p:sp>
        </p:grpSp>
        <p:grpSp>
          <p:nvGrpSpPr>
            <p:cNvPr id="5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线上线下融合成为趋势</a:t>
                </a:r>
                <a:endParaRPr/>
              </a:p>
            </p:txBody>
          </p:sp>
          <p:sp>
            <p:nvSpPr>
              <p:cNvPr id="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随着线上线下融合的趋势越来越明显，品牌需要在线上线下销售渠道中找到平衡，提供更好的购物体验。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线上线下销售渠道对比分析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美容产品消费者画像分析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18-24岁消费者占比最高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在美容产品消费者中，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18-24岁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的消费者占比最高，多为年轻人群。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品牌需要关注年轻消费者的需求，提供适合他们的产品。</a:t>
                </a:r>
                <a:endParaRPr/>
              </a:p>
            </p:txBody>
          </p:sp>
          <p:sp>
            <p:nvSpPr>
              <p:cNvPr id="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25-34岁消费者消费能力较强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25-34岁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的消费者消费能力较强，更注重品质与效果。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品牌需要关注这一年龄段消费者的需求，提供高品质、有效的产品。</a:t>
                </a:r>
                <a:endParaRPr/>
              </a:p>
            </p:txBody>
          </p:sp>
          <p:sp>
            <p:nvSpPr>
              <p:cNvPr id="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35-44岁消费者关注抗衰老产品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35-44岁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的消费者关注抗衰老产品，如护肤品、美容仪器等。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品牌需要关注这一年龄段消费者的需求，提供抗衰老产品。</a:t>
                </a:r>
                <a:endParaRPr/>
              </a:p>
            </p:txBody>
          </p:sp>
          <p:sp>
            <p:nvSpPr>
              <p:cNvPr id="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消费者年龄分布及消费特点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https://d.book118.com/778133057041006040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美容产品销售数据分析报告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2024-09-18T14:27:15.714</cp:lastPrinted>
  <dcterms:created xsi:type="dcterms:W3CDTF">2024-09-18T06:27:15Z</dcterms:created>
  <dcterms:modified xsi:type="dcterms:W3CDTF">2024-09-18T06:27:17Z</dcterms:modified>
</cp:coreProperties>
</file>