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CE97E-CE63-4789-8529-685B7813E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37EE3-5C21-4BDC-98A7-23DBFA519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E92CB8-BBA1-48C8-BB48-55970908E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A0064-D7CF-48A8-9971-F4111A3E5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B560B2-1096-4CAA-99CA-0E23E9436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305FFE-D649-4D55-B3F9-ACD6B8BD6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0B0051-3AA1-48AD-99B8-818A2675D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13607E-6F47-4922-88F3-A08FE459A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A2D420-D4B3-4621-8677-90C87D6E0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88DF4-110F-465D-BEC5-83CB98A85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01A45-7811-4B54-82BB-F6CB66E2D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3306601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人力资源部工作总结范文</a:t>
            </a:r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FFFFB3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  <p:sp>
        <p:nvSpPr>
          <p:cNvPr id="8" name="New shape"/>
          <p:cNvSpPr/>
          <p:nvPr/>
        </p:nvSpPr>
        <p:spPr>
          <a:xfrm>
            <a:off x="635000" y="5588000"/>
            <a:ext cx="2159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FFFFB3"/>
                </a:solidFill>
              </a:rPr>
              <a:t>作者：owen_zhou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人力资源部工作概述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人力资源部门自身建设总结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未来工作计划与展望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568" b="1356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回顾过去工作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对人力资源部过去一年的工作进行全面回顾和总结，以明确成绩、找出不足。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展望未来发展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基于过去一年的工作经验和教训，为人力资源部未来一年的发展提供指导和建议。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促进部门改进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通过总结和交流，促进人力资源部内部的持续改进和提高，以更好地服务公司总体战略和员工个人发展。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包括人力资源需求分析、人力资源供给预测、人力资源规划制定及实施等方面的工作。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招聘与配置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包括招聘渠道选择、招聘流程优化、员工录用与配置等方面的工作。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培训与开发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包括培训需求分析、培训计划制定、培训课程设计与实施、培训效果评估等方面的工作。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包括绩效计划制定、绩效考核实施、绩效结果应用及绩效改进等方面的工作。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薪酬福利管理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包括薪酬体系设计、福利计划制定、薪酬核算与发放等方面的工作。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包括员工沟通、员工关怀、员工投诉处理及企业文化建设等方面的工作。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人力资源部工作概述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负责发布招聘广告、筛选简历、组织面试等招聘流程，确保公司能够吸引和选拔到优秀的员工。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协调处理员工之间的纠纷和投诉，维护良好的员工关系，提高员工的工作满意度和忠诚度。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设计和实施员工培训计划，提升员工的专业技能和综合素质，促进员工个人发展。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制定绩效考核标准，定期对员工的工作绩效进行评估和反馈，为员工的晋升和奖惩提供依据。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制定公司的薪酬福利政策，确保公司的薪酬福利体系具有市场竞争力和内部公平性。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人力资源部门职责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9110" y="138242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223339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987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22679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人力资源总监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22679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负责全面领导和管理人力资源部门的工作，制定和执行公司的人力资源战略。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281349" y="1382428"/>
            <a:ext cx="3553224" cy="1998628"/>
          </a:xfrm>
          <a:prstGeom prst="roundRect">
            <a:avLst/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965578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502115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6491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招聘专员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6491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负责招聘流程的具体实施，包括发布招聘广告、筛选简历、组织面试等。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023589" y="1382428"/>
            <a:ext cx="3553224" cy="1998628"/>
          </a:xfrm>
          <a:prstGeom prst="roundRect">
            <a:avLst/>
          </a:prstGeom>
          <a:solidFill>
            <a:schemeClr val="accent2">
              <a:alpha val="1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720010" y="2903942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0244354" y="1820909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07158" y="145839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培训专员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07158" y="211256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负责员工培训计划的制定和实施，以及培训效果的跟踪和评估。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39110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223339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275987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22679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绩效专员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22679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负责绩效考核标准的制定和实施，以及绩效考核结果的汇总和分析。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281349" y="3628558"/>
            <a:ext cx="3553224" cy="1998628"/>
          </a:xfrm>
          <a:prstGeom prst="round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965578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6502115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464918" y="3704529"/>
            <a:ext cx="31527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薪酬福利专员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46491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负责薪酬福利政策的制定和实施，以及薪酬福利数据的统计和分析。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023589" y="3628558"/>
            <a:ext cx="3553224" cy="1998628"/>
          </a:xfrm>
          <a:prstGeom prst="round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20010" y="5163660"/>
            <a:ext cx="656574" cy="12724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244354" y="4067040"/>
            <a:ext cx="1581150" cy="1600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4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8207158" y="3704529"/>
            <a:ext cx="32289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员工关系专员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207158" y="4358697"/>
            <a:ext cx="24860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负责员工关系管理工作的具体实施，包括处理员工投诉、协调员工纠纷等。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人力资源部门人员构成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制定培训计划 → 确定培训内容和方式 → 实施培训 → 评估培训效果。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发布招聘广告 → 筛选简历 → 组织面试 → 确定录用人员 → 办理入职手续。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绩效管理流程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制定绩效考核标准 → 定期评估员工绩效 → 反馈评估结果 → 制定改进计划。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员工关系管理流程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接收员工投诉或纠纷信息 → 调查核实情况 → 协调处理纠纷 → 跟踪处理结果。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薪酬福利管理流程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制定薪酬福利政策 → 统计薪酬福利数据 → 分析薪酬福利情况 → 调整薪酬福利政策。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人力资源部门工作流程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招聘工作总结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根据公司战略和业务需求，制定了详细的招聘计划，明确了招聘岗位、人数、时间等关键要素。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通过定期跟踪招聘进度，确保招聘计划按时完成。同时，根据实际情况及时调整招聘策略，以满足业务变化的需求。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招聘进度跟踪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87" r="1668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对招聘结果进行深入分析，包括录用人员的数量、质量、流失率等指标，以评估招聘工作的效果和质量。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招聘结果分析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招聘计划完成情况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渠道效果分析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通过对各招聘渠道的效果进行定期评估，发现不同渠道的优缺点，为后续招聘工作提供参考。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招聘渠道选择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根据岗位需求和目标人群特点，选择了多种招聘渠道，如招聘网站、社交媒体、校园招聘等。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渠道优化建议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根据渠道效果分析结果，提出针对性的优化建议，如加大某一渠道的投入、调整招聘信息的发布方式等，以提高招聘效率和质量。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招聘渠道效果评估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详细分析了招聘成本的构成，包括直接成本和间接成本，如招聘广告费用、面试官时间成本、员工薪酬福利等。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招聘成本构成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通过对招聘成本与录用人员质量、数量等指标的综合评估，分析招聘成本的效益。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根据成本效益评估结果，提出针对性的成本优化措施，如提高招聘流程效率、降低面试官时间成本、优化薪酬福利结构等，以降低招聘成本并提高招聘效益。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成本优化措施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招聘成本分析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培训工作总结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培训计划实施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按照计划，组织开展了各类培训课程，包括技能培训、团队建设、职业素养提升等，确保了培训计划的顺利推进。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培训参与度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员工对培训的参与度高，积极参加各项培训活动，出勤率高，培训氛围良好。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根据公司战略和部门需求，制定了全面、系统的培训计划，包括培训课程、讲师、时间和地点等安排。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278" r="1027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培训计划完成情况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通过问卷调查、面谈等方式收集员工对培训的意见和建议，评估培训效果，为后续改进提供参考。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培训效果调查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培训成果展示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组织员工进行培训成果展示，包括学习心得、实践案例等，促进员工之间的交流和学习。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根据培训效果调查结果和员工反馈，对培训效果进行深入分析，总结成功经验和不足之处。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https://d.book118.com/778133066011006037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2024-09-16T17:40:39.855</cp:lastPrinted>
  <dcterms:created xsi:type="dcterms:W3CDTF">2024-09-16T09:40:39Z</dcterms:created>
  <dcterms:modified xsi:type="dcterms:W3CDTF">2024-09-16T09:40:42Z</dcterms:modified>
</cp:coreProperties>
</file>