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21D9A45-B95B-4FB9-9884-92E3B1D5BD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677B4BE-46AC-4177-9399-8AA073A4C7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2F8DB91-C395-46E9-A678-9DED1DC56F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28DEBAB-C94A-4A48-9AFD-F003385FA6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5DC28EC-383A-43BE-A6CC-F2F4BC31E5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2920F4B-09D5-46C6-AD51-6675B9F6DD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0AD1FAF-4CD9-4A12-BBD8-6995CE01D2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28BA49F-C9F3-4362-92CF-60C3E3A4BA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60F7761-672B-4F63-BD9E-3F05EED483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82FAF9A-C5C4-43F3-AB7C-893134AD04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F3579F8-1E94-475C-B5A6-549A6E9D32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14.jpeg" /><Relationship Id="rId6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78133122021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01821" y="1505581"/>
            <a:ext cx="1059395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外科护理学腹部损伤课件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腹部损伤概述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腹部损伤的临床表现与诊断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外科护理在腹部损伤中的应用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腹部损伤的手术治疗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腹部损伤的康复与预防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01317" y="1367784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1317" y="3039024"/>
            <a:ext cx="9429750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腹部损伤概述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365" r="3036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7897" r="27897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0717" r="20717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腹部损伤是指外界暴力造成的腹部组织损伤，可伴有或不伴有腹腔内脏器损伤。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根据损伤性质可分为开放性损伤和闭合性损伤；根据损伤部位可分为腹部皮肤、肌肉、骨骼、内脏等损伤。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3442" b="13442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交通事故、跌落、撞击、挤压、刀刺等是导致腹部损伤的主要原因。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外界暴力直接或间接作用于腹部，使腹部组织受到不同程度的损伤，可能伴随腹腔内脏器损伤。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腹部损伤的原因与机制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机制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原因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腹部损伤后，腹膜受到刺激产生炎症反应，表现为腹痛、压痛和反跳痛。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腹膜刺激征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内脏损伤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t="19189" b="19189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全身反应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腹部损伤可能导致内脏器官破裂、出血、感染等，引起相应的症状和体征。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腹部损伤后，机体可出现一系列全身反应，如发热、休克等。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腹部损伤的病理生理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01317" y="1367784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1317" y="3039024"/>
            <a:ext cx="9429750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腹部损伤的临床表现与诊断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腹痛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恶心、呕吐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腹胀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腹膜刺激征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腹部损伤的症状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6647" r="16647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21810" r="21810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6673" r="16673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21810" r="21810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腹部损伤后，患者通常会感到腹痛，可能伴有压痛和反跳痛。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腹部损伤可能导致胃肠道受到刺激，引发恶心、呕吐等症状。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由于胃肠道功能受影响，患者可能出现腹胀症状。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腹部损伤可能导致腹膜受到刺激，表现为腹部压痛、反跳痛和腹肌紧张。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生命体征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腹部损伤患者可能出现血压下降、心率加快等生命体征不稳定的情况。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腹部压痛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腹部损伤部位可能有明显的压痛，并可能伴有腹肌紧张。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反跳痛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在放松腹部肌肉时，患者可能感到疼痛加剧，这是反跳痛的表现。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肠鸣音减弱或消失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腹部损伤可能导致肠蠕动减弱或消失，表现为肠鸣音减弱或消失。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体征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2651" r="22651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血液常规、血液生化等实验室检查可以帮助了解患者的全身状况和损伤程度。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实验室检查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腹部X线片可以发现腹腔内是否有游离气体、腹腔内积液等异常表现。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X线检查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B超检查可以了解腹腔内脏器的损伤程度和位置，尤其对于实质性脏器的损伤诊断有较大帮助。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B超检查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CT检查可以更准确地判断腹腔内损伤的部位和程度，对于空腔脏器和胰腺等实质性脏器的损伤诊断具有重要意义。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CT检查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辅助检查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01317" y="1367784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1317" y="3039024"/>
            <a:ext cx="9429750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外科护理在腹部损伤中的应用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https://d.book118.com/778133122021006030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66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2024-09-06T08:14:41.701</cp:lastPrinted>
  <dcterms:created xsi:type="dcterms:W3CDTF">2024-09-06T00:14:41Z</dcterms:created>
  <dcterms:modified xsi:type="dcterms:W3CDTF">2024-09-06T00:14:43Z</dcterms:modified>
</cp:coreProperties>
</file>