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  <p:sldMasterId id="2147483684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73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2.xml" /><Relationship Id="rId2" Type="http://schemas.openxmlformats.org/officeDocument/2006/relationships/tags" Target="../tags/tag633.xml" /><Relationship Id="rId3" Type="http://schemas.openxmlformats.org/officeDocument/2006/relationships/tags" Target="../tags/tag634.xml" /><Relationship Id="rId4" Type="http://schemas.openxmlformats.org/officeDocument/2006/relationships/tags" Target="../tags/tag635.xml" /><Relationship Id="rId5" Type="http://schemas.openxmlformats.org/officeDocument/2006/relationships/tags" Target="../tags/tag636.xml" /><Relationship Id="rId6" Type="http://schemas.openxmlformats.org/officeDocument/2006/relationships/tags" Target="../tags/tag637.xml" /><Relationship Id="rId7" Type="http://schemas.openxmlformats.org/officeDocument/2006/relationships/tags" Target="../tags/tag638.xml" /><Relationship Id="rId8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736690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64.xml" /><Relationship Id="rId4" Type="http://schemas.openxmlformats.org/officeDocument/2006/relationships/tags" Target="../tags/tag665.xml" /><Relationship Id="rId5" Type="http://schemas.openxmlformats.org/officeDocument/2006/relationships/tags" Target="../tags/tag666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104451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wrap="square" lIns="91440" tIns="45720" rIns="91440" bIns="45720" anchor="t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</a:pPr>
            <a:endParaRPr lang="zh-CN" altLang="en-US" sz="1200" u="none" baseline="0"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image" Target="../media/image1.png" /><Relationship Id="rId7" Type="http://schemas.openxmlformats.org/officeDocument/2006/relationships/tags" Target="../tags/tag148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jpeg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image" Target="../media/image3.png" /><Relationship Id="rId8" Type="http://schemas.openxmlformats.org/officeDocument/2006/relationships/tags" Target="../tags/tag154.xml" /><Relationship Id="rId9" Type="http://schemas.openxmlformats.org/officeDocument/2006/relationships/image" Target="../media/image4.png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4.xml" /><Relationship Id="rId100" Type="http://schemas.openxmlformats.org/officeDocument/2006/relationships/tags" Target="../tags/tag264.xml" /><Relationship Id="rId101" Type="http://schemas.openxmlformats.org/officeDocument/2006/relationships/tags" Target="../tags/tag265.xml" /><Relationship Id="rId102" Type="http://schemas.openxmlformats.org/officeDocument/2006/relationships/tags" Target="../tags/tag266.xml" /><Relationship Id="rId103" Type="http://schemas.openxmlformats.org/officeDocument/2006/relationships/tags" Target="../tags/tag267.xml" /><Relationship Id="rId104" Type="http://schemas.openxmlformats.org/officeDocument/2006/relationships/tags" Target="../tags/tag268.xml" /><Relationship Id="rId105" Type="http://schemas.openxmlformats.org/officeDocument/2006/relationships/tags" Target="../tags/tag269.xml" /><Relationship Id="rId106" Type="http://schemas.openxmlformats.org/officeDocument/2006/relationships/tags" Target="../tags/tag270.xml" /><Relationship Id="rId107" Type="http://schemas.openxmlformats.org/officeDocument/2006/relationships/tags" Target="../tags/tag271.xml" /><Relationship Id="rId108" Type="http://schemas.openxmlformats.org/officeDocument/2006/relationships/tags" Target="../tags/tag272.xml" /><Relationship Id="rId109" Type="http://schemas.openxmlformats.org/officeDocument/2006/relationships/tags" Target="../tags/tag273.xml" /><Relationship Id="rId11" Type="http://schemas.openxmlformats.org/officeDocument/2006/relationships/tags" Target="../tags/tag175.xml" /><Relationship Id="rId110" Type="http://schemas.openxmlformats.org/officeDocument/2006/relationships/tags" Target="../tags/tag274.xml" /><Relationship Id="rId111" Type="http://schemas.openxmlformats.org/officeDocument/2006/relationships/tags" Target="../tags/tag275.xml" /><Relationship Id="rId112" Type="http://schemas.openxmlformats.org/officeDocument/2006/relationships/tags" Target="../tags/tag276.xml" /><Relationship Id="rId113" Type="http://schemas.openxmlformats.org/officeDocument/2006/relationships/tags" Target="../tags/tag277.xml" /><Relationship Id="rId114" Type="http://schemas.openxmlformats.org/officeDocument/2006/relationships/tags" Target="../tags/tag278.xml" /><Relationship Id="rId115" Type="http://schemas.openxmlformats.org/officeDocument/2006/relationships/tags" Target="../tags/tag279.xml" /><Relationship Id="rId116" Type="http://schemas.openxmlformats.org/officeDocument/2006/relationships/tags" Target="../tags/tag280.xml" /><Relationship Id="rId117" Type="http://schemas.openxmlformats.org/officeDocument/2006/relationships/tags" Target="../tags/tag281.xml" /><Relationship Id="rId118" Type="http://schemas.openxmlformats.org/officeDocument/2006/relationships/tags" Target="../tags/tag282.xml" /><Relationship Id="rId119" Type="http://schemas.openxmlformats.org/officeDocument/2006/relationships/tags" Target="../tags/tag283.xml" /><Relationship Id="rId12" Type="http://schemas.openxmlformats.org/officeDocument/2006/relationships/tags" Target="../tags/tag176.xml" /><Relationship Id="rId120" Type="http://schemas.openxmlformats.org/officeDocument/2006/relationships/tags" Target="../tags/tag284.xml" /><Relationship Id="rId121" Type="http://schemas.openxmlformats.org/officeDocument/2006/relationships/tags" Target="../tags/tag285.xml" /><Relationship Id="rId122" Type="http://schemas.openxmlformats.org/officeDocument/2006/relationships/tags" Target="../tags/tag286.xml" /><Relationship Id="rId123" Type="http://schemas.openxmlformats.org/officeDocument/2006/relationships/tags" Target="../tags/tag287.xml" /><Relationship Id="rId124" Type="http://schemas.openxmlformats.org/officeDocument/2006/relationships/tags" Target="../tags/tag288.xml" /><Relationship Id="rId125" Type="http://schemas.openxmlformats.org/officeDocument/2006/relationships/tags" Target="../tags/tag289.xml" /><Relationship Id="rId126" Type="http://schemas.openxmlformats.org/officeDocument/2006/relationships/tags" Target="../tags/tag290.xml" /><Relationship Id="rId127" Type="http://schemas.openxmlformats.org/officeDocument/2006/relationships/tags" Target="../tags/tag291.xml" /><Relationship Id="rId128" Type="http://schemas.openxmlformats.org/officeDocument/2006/relationships/tags" Target="../tags/tag292.xml" /><Relationship Id="rId129" Type="http://schemas.openxmlformats.org/officeDocument/2006/relationships/tags" Target="../tags/tag293.xml" /><Relationship Id="rId13" Type="http://schemas.openxmlformats.org/officeDocument/2006/relationships/tags" Target="../tags/tag177.xml" /><Relationship Id="rId130" Type="http://schemas.openxmlformats.org/officeDocument/2006/relationships/tags" Target="../tags/tag294.xml" /><Relationship Id="rId131" Type="http://schemas.openxmlformats.org/officeDocument/2006/relationships/tags" Target="../tags/tag295.xml" /><Relationship Id="rId132" Type="http://schemas.openxmlformats.org/officeDocument/2006/relationships/tags" Target="../tags/tag296.xml" /><Relationship Id="rId133" Type="http://schemas.openxmlformats.org/officeDocument/2006/relationships/tags" Target="../tags/tag297.xml" /><Relationship Id="rId134" Type="http://schemas.openxmlformats.org/officeDocument/2006/relationships/tags" Target="../tags/tag298.xml" /><Relationship Id="rId135" Type="http://schemas.openxmlformats.org/officeDocument/2006/relationships/tags" Target="../tags/tag299.xml" /><Relationship Id="rId136" Type="http://schemas.openxmlformats.org/officeDocument/2006/relationships/tags" Target="../tags/tag300.xml" /><Relationship Id="rId137" Type="http://schemas.openxmlformats.org/officeDocument/2006/relationships/tags" Target="../tags/tag301.xml" /><Relationship Id="rId138" Type="http://schemas.openxmlformats.org/officeDocument/2006/relationships/tags" Target="../tags/tag302.xml" /><Relationship Id="rId139" Type="http://schemas.openxmlformats.org/officeDocument/2006/relationships/tags" Target="../tags/tag303.xml" /><Relationship Id="rId14" Type="http://schemas.openxmlformats.org/officeDocument/2006/relationships/tags" Target="../tags/tag178.xml" /><Relationship Id="rId140" Type="http://schemas.openxmlformats.org/officeDocument/2006/relationships/slideMaster" Target="../slideMasters/slideMaster3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26" Type="http://schemas.openxmlformats.org/officeDocument/2006/relationships/tags" Target="../tags/tag190.xml" /><Relationship Id="rId27" Type="http://schemas.openxmlformats.org/officeDocument/2006/relationships/tags" Target="../tags/tag191.xml" /><Relationship Id="rId28" Type="http://schemas.openxmlformats.org/officeDocument/2006/relationships/tags" Target="../tags/tag192.xml" /><Relationship Id="rId29" Type="http://schemas.openxmlformats.org/officeDocument/2006/relationships/tags" Target="../tags/tag193.xml" /><Relationship Id="rId3" Type="http://schemas.openxmlformats.org/officeDocument/2006/relationships/tags" Target="../tags/tag167.xml" /><Relationship Id="rId30" Type="http://schemas.openxmlformats.org/officeDocument/2006/relationships/tags" Target="../tags/tag194.xml" /><Relationship Id="rId31" Type="http://schemas.openxmlformats.org/officeDocument/2006/relationships/tags" Target="../tags/tag195.xml" /><Relationship Id="rId32" Type="http://schemas.openxmlformats.org/officeDocument/2006/relationships/tags" Target="../tags/tag196.xml" /><Relationship Id="rId33" Type="http://schemas.openxmlformats.org/officeDocument/2006/relationships/tags" Target="../tags/tag197.xml" /><Relationship Id="rId34" Type="http://schemas.openxmlformats.org/officeDocument/2006/relationships/tags" Target="../tags/tag198.xml" /><Relationship Id="rId35" Type="http://schemas.openxmlformats.org/officeDocument/2006/relationships/tags" Target="../tags/tag199.xml" /><Relationship Id="rId36" Type="http://schemas.openxmlformats.org/officeDocument/2006/relationships/tags" Target="../tags/tag200.xml" /><Relationship Id="rId37" Type="http://schemas.openxmlformats.org/officeDocument/2006/relationships/tags" Target="../tags/tag201.xml" /><Relationship Id="rId38" Type="http://schemas.openxmlformats.org/officeDocument/2006/relationships/tags" Target="../tags/tag202.xml" /><Relationship Id="rId39" Type="http://schemas.openxmlformats.org/officeDocument/2006/relationships/tags" Target="../tags/tag203.xml" /><Relationship Id="rId4" Type="http://schemas.openxmlformats.org/officeDocument/2006/relationships/tags" Target="../tags/tag168.xml" /><Relationship Id="rId40" Type="http://schemas.openxmlformats.org/officeDocument/2006/relationships/tags" Target="../tags/tag204.xml" /><Relationship Id="rId41" Type="http://schemas.openxmlformats.org/officeDocument/2006/relationships/tags" Target="../tags/tag205.xml" /><Relationship Id="rId42" Type="http://schemas.openxmlformats.org/officeDocument/2006/relationships/tags" Target="../tags/tag206.xml" /><Relationship Id="rId43" Type="http://schemas.openxmlformats.org/officeDocument/2006/relationships/tags" Target="../tags/tag207.xml" /><Relationship Id="rId44" Type="http://schemas.openxmlformats.org/officeDocument/2006/relationships/tags" Target="../tags/tag208.xml" /><Relationship Id="rId45" Type="http://schemas.openxmlformats.org/officeDocument/2006/relationships/tags" Target="../tags/tag209.xml" /><Relationship Id="rId46" Type="http://schemas.openxmlformats.org/officeDocument/2006/relationships/tags" Target="../tags/tag210.xml" /><Relationship Id="rId47" Type="http://schemas.openxmlformats.org/officeDocument/2006/relationships/tags" Target="../tags/tag211.xml" /><Relationship Id="rId48" Type="http://schemas.openxmlformats.org/officeDocument/2006/relationships/tags" Target="../tags/tag212.xml" /><Relationship Id="rId49" Type="http://schemas.openxmlformats.org/officeDocument/2006/relationships/tags" Target="../tags/tag213.xml" /><Relationship Id="rId5" Type="http://schemas.openxmlformats.org/officeDocument/2006/relationships/tags" Target="../tags/tag169.xml" /><Relationship Id="rId50" Type="http://schemas.openxmlformats.org/officeDocument/2006/relationships/tags" Target="../tags/tag214.xml" /><Relationship Id="rId51" Type="http://schemas.openxmlformats.org/officeDocument/2006/relationships/tags" Target="../tags/tag215.xml" /><Relationship Id="rId52" Type="http://schemas.openxmlformats.org/officeDocument/2006/relationships/tags" Target="../tags/tag216.xml" /><Relationship Id="rId53" Type="http://schemas.openxmlformats.org/officeDocument/2006/relationships/tags" Target="../tags/tag217.xml" /><Relationship Id="rId54" Type="http://schemas.openxmlformats.org/officeDocument/2006/relationships/tags" Target="../tags/tag218.xml" /><Relationship Id="rId55" Type="http://schemas.openxmlformats.org/officeDocument/2006/relationships/tags" Target="../tags/tag219.xml" /><Relationship Id="rId56" Type="http://schemas.openxmlformats.org/officeDocument/2006/relationships/tags" Target="../tags/tag220.xml" /><Relationship Id="rId57" Type="http://schemas.openxmlformats.org/officeDocument/2006/relationships/tags" Target="../tags/tag221.xml" /><Relationship Id="rId58" Type="http://schemas.openxmlformats.org/officeDocument/2006/relationships/tags" Target="../tags/tag222.xml" /><Relationship Id="rId59" Type="http://schemas.openxmlformats.org/officeDocument/2006/relationships/tags" Target="../tags/tag223.xml" /><Relationship Id="rId6" Type="http://schemas.openxmlformats.org/officeDocument/2006/relationships/tags" Target="../tags/tag170.xml" /><Relationship Id="rId60" Type="http://schemas.openxmlformats.org/officeDocument/2006/relationships/tags" Target="../tags/tag224.xml" /><Relationship Id="rId61" Type="http://schemas.openxmlformats.org/officeDocument/2006/relationships/tags" Target="../tags/tag225.xml" /><Relationship Id="rId62" Type="http://schemas.openxmlformats.org/officeDocument/2006/relationships/tags" Target="../tags/tag226.xml" /><Relationship Id="rId63" Type="http://schemas.openxmlformats.org/officeDocument/2006/relationships/tags" Target="../tags/tag227.xml" /><Relationship Id="rId64" Type="http://schemas.openxmlformats.org/officeDocument/2006/relationships/tags" Target="../tags/tag228.xml" /><Relationship Id="rId65" Type="http://schemas.openxmlformats.org/officeDocument/2006/relationships/tags" Target="../tags/tag229.xml" /><Relationship Id="rId66" Type="http://schemas.openxmlformats.org/officeDocument/2006/relationships/tags" Target="../tags/tag230.xml" /><Relationship Id="rId67" Type="http://schemas.openxmlformats.org/officeDocument/2006/relationships/tags" Target="../tags/tag231.xml" /><Relationship Id="rId68" Type="http://schemas.openxmlformats.org/officeDocument/2006/relationships/tags" Target="../tags/tag232.xml" /><Relationship Id="rId69" Type="http://schemas.openxmlformats.org/officeDocument/2006/relationships/tags" Target="../tags/tag233.xml" /><Relationship Id="rId7" Type="http://schemas.openxmlformats.org/officeDocument/2006/relationships/tags" Target="../tags/tag171.xml" /><Relationship Id="rId70" Type="http://schemas.openxmlformats.org/officeDocument/2006/relationships/tags" Target="../tags/tag234.xml" /><Relationship Id="rId71" Type="http://schemas.openxmlformats.org/officeDocument/2006/relationships/tags" Target="../tags/tag235.xml" /><Relationship Id="rId72" Type="http://schemas.openxmlformats.org/officeDocument/2006/relationships/tags" Target="../tags/tag236.xml" /><Relationship Id="rId73" Type="http://schemas.openxmlformats.org/officeDocument/2006/relationships/tags" Target="../tags/tag237.xml" /><Relationship Id="rId74" Type="http://schemas.openxmlformats.org/officeDocument/2006/relationships/tags" Target="../tags/tag238.xml" /><Relationship Id="rId75" Type="http://schemas.openxmlformats.org/officeDocument/2006/relationships/tags" Target="../tags/tag239.xml" /><Relationship Id="rId76" Type="http://schemas.openxmlformats.org/officeDocument/2006/relationships/tags" Target="../tags/tag240.xml" /><Relationship Id="rId77" Type="http://schemas.openxmlformats.org/officeDocument/2006/relationships/tags" Target="../tags/tag241.xml" /><Relationship Id="rId78" Type="http://schemas.openxmlformats.org/officeDocument/2006/relationships/tags" Target="../tags/tag242.xml" /><Relationship Id="rId79" Type="http://schemas.openxmlformats.org/officeDocument/2006/relationships/tags" Target="../tags/tag243.xml" /><Relationship Id="rId8" Type="http://schemas.openxmlformats.org/officeDocument/2006/relationships/tags" Target="../tags/tag172.xml" /><Relationship Id="rId80" Type="http://schemas.openxmlformats.org/officeDocument/2006/relationships/tags" Target="../tags/tag244.xml" /><Relationship Id="rId81" Type="http://schemas.openxmlformats.org/officeDocument/2006/relationships/tags" Target="../tags/tag245.xml" /><Relationship Id="rId82" Type="http://schemas.openxmlformats.org/officeDocument/2006/relationships/tags" Target="../tags/tag246.xml" /><Relationship Id="rId83" Type="http://schemas.openxmlformats.org/officeDocument/2006/relationships/tags" Target="../tags/tag247.xml" /><Relationship Id="rId84" Type="http://schemas.openxmlformats.org/officeDocument/2006/relationships/tags" Target="../tags/tag248.xml" /><Relationship Id="rId85" Type="http://schemas.openxmlformats.org/officeDocument/2006/relationships/tags" Target="../tags/tag249.xml" /><Relationship Id="rId86" Type="http://schemas.openxmlformats.org/officeDocument/2006/relationships/tags" Target="../tags/tag250.xml" /><Relationship Id="rId87" Type="http://schemas.openxmlformats.org/officeDocument/2006/relationships/tags" Target="../tags/tag251.xml" /><Relationship Id="rId88" Type="http://schemas.openxmlformats.org/officeDocument/2006/relationships/tags" Target="../tags/tag252.xml" /><Relationship Id="rId89" Type="http://schemas.openxmlformats.org/officeDocument/2006/relationships/tags" Target="../tags/tag253.xml" /><Relationship Id="rId9" Type="http://schemas.openxmlformats.org/officeDocument/2006/relationships/tags" Target="../tags/tag173.xml" /><Relationship Id="rId90" Type="http://schemas.openxmlformats.org/officeDocument/2006/relationships/tags" Target="../tags/tag254.xml" /><Relationship Id="rId91" Type="http://schemas.openxmlformats.org/officeDocument/2006/relationships/tags" Target="../tags/tag255.xml" /><Relationship Id="rId92" Type="http://schemas.openxmlformats.org/officeDocument/2006/relationships/tags" Target="../tags/tag256.xml" /><Relationship Id="rId93" Type="http://schemas.openxmlformats.org/officeDocument/2006/relationships/tags" Target="../tags/tag257.xml" /><Relationship Id="rId94" Type="http://schemas.openxmlformats.org/officeDocument/2006/relationships/tags" Target="../tags/tag258.xml" /><Relationship Id="rId95" Type="http://schemas.openxmlformats.org/officeDocument/2006/relationships/tags" Target="../tags/tag259.xml" /><Relationship Id="rId96" Type="http://schemas.openxmlformats.org/officeDocument/2006/relationships/tags" Target="../tags/tag260.xml" /><Relationship Id="rId97" Type="http://schemas.openxmlformats.org/officeDocument/2006/relationships/tags" Target="../tags/tag261.xml" /><Relationship Id="rId98" Type="http://schemas.openxmlformats.org/officeDocument/2006/relationships/tags" Target="../tags/tag262.xml" /><Relationship Id="rId99" Type="http://schemas.openxmlformats.org/officeDocument/2006/relationships/tags" Target="../tags/tag26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4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2" Type="http://schemas.openxmlformats.org/officeDocument/2006/relationships/tags" Target="../tags/tag311.xml" /><Relationship Id="rId3" Type="http://schemas.openxmlformats.org/officeDocument/2006/relationships/tags" Target="../tags/tag312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Relationship Id="rId7" Type="http://schemas.openxmlformats.org/officeDocument/2006/relationships/tags" Target="../tags/tag316.xml" /><Relationship Id="rId8" Type="http://schemas.openxmlformats.org/officeDocument/2006/relationships/tags" Target="../tags/tag317.xml" /><Relationship Id="rId9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10" Type="http://schemas.openxmlformats.org/officeDocument/2006/relationships/tags" Target="../tags/tag327.xml" /><Relationship Id="rId100" Type="http://schemas.openxmlformats.org/officeDocument/2006/relationships/tags" Target="../tags/tag417.xml" /><Relationship Id="rId101" Type="http://schemas.openxmlformats.org/officeDocument/2006/relationships/tags" Target="../tags/tag418.xml" /><Relationship Id="rId102" Type="http://schemas.openxmlformats.org/officeDocument/2006/relationships/tags" Target="../tags/tag419.xml" /><Relationship Id="rId103" Type="http://schemas.openxmlformats.org/officeDocument/2006/relationships/tags" Target="../tags/tag420.xml" /><Relationship Id="rId104" Type="http://schemas.openxmlformats.org/officeDocument/2006/relationships/tags" Target="../tags/tag421.xml" /><Relationship Id="rId105" Type="http://schemas.openxmlformats.org/officeDocument/2006/relationships/tags" Target="../tags/tag422.xml" /><Relationship Id="rId106" Type="http://schemas.openxmlformats.org/officeDocument/2006/relationships/tags" Target="../tags/tag423.xml" /><Relationship Id="rId107" Type="http://schemas.openxmlformats.org/officeDocument/2006/relationships/tags" Target="../tags/tag424.xml" /><Relationship Id="rId108" Type="http://schemas.openxmlformats.org/officeDocument/2006/relationships/tags" Target="../tags/tag425.xml" /><Relationship Id="rId109" Type="http://schemas.openxmlformats.org/officeDocument/2006/relationships/tags" Target="../tags/tag426.xml" /><Relationship Id="rId11" Type="http://schemas.openxmlformats.org/officeDocument/2006/relationships/tags" Target="../tags/tag328.xml" /><Relationship Id="rId110" Type="http://schemas.openxmlformats.org/officeDocument/2006/relationships/tags" Target="../tags/tag427.xml" /><Relationship Id="rId111" Type="http://schemas.openxmlformats.org/officeDocument/2006/relationships/tags" Target="../tags/tag428.xml" /><Relationship Id="rId112" Type="http://schemas.openxmlformats.org/officeDocument/2006/relationships/tags" Target="../tags/tag429.xml" /><Relationship Id="rId113" Type="http://schemas.openxmlformats.org/officeDocument/2006/relationships/tags" Target="../tags/tag430.xml" /><Relationship Id="rId114" Type="http://schemas.openxmlformats.org/officeDocument/2006/relationships/tags" Target="../tags/tag431.xml" /><Relationship Id="rId115" Type="http://schemas.openxmlformats.org/officeDocument/2006/relationships/tags" Target="../tags/tag432.xml" /><Relationship Id="rId116" Type="http://schemas.openxmlformats.org/officeDocument/2006/relationships/tags" Target="../tags/tag433.xml" /><Relationship Id="rId117" Type="http://schemas.openxmlformats.org/officeDocument/2006/relationships/tags" Target="../tags/tag434.xml" /><Relationship Id="rId118" Type="http://schemas.openxmlformats.org/officeDocument/2006/relationships/tags" Target="../tags/tag435.xml" /><Relationship Id="rId119" Type="http://schemas.openxmlformats.org/officeDocument/2006/relationships/tags" Target="../tags/tag436.xml" /><Relationship Id="rId12" Type="http://schemas.openxmlformats.org/officeDocument/2006/relationships/tags" Target="../tags/tag329.xml" /><Relationship Id="rId120" Type="http://schemas.openxmlformats.org/officeDocument/2006/relationships/tags" Target="../tags/tag437.xml" /><Relationship Id="rId121" Type="http://schemas.openxmlformats.org/officeDocument/2006/relationships/tags" Target="../tags/tag438.xml" /><Relationship Id="rId122" Type="http://schemas.openxmlformats.org/officeDocument/2006/relationships/tags" Target="../tags/tag439.xml" /><Relationship Id="rId123" Type="http://schemas.openxmlformats.org/officeDocument/2006/relationships/tags" Target="../tags/tag440.xml" /><Relationship Id="rId124" Type="http://schemas.openxmlformats.org/officeDocument/2006/relationships/tags" Target="../tags/tag441.xml" /><Relationship Id="rId125" Type="http://schemas.openxmlformats.org/officeDocument/2006/relationships/tags" Target="../tags/tag442.xml" /><Relationship Id="rId126" Type="http://schemas.openxmlformats.org/officeDocument/2006/relationships/tags" Target="../tags/tag443.xml" /><Relationship Id="rId127" Type="http://schemas.openxmlformats.org/officeDocument/2006/relationships/tags" Target="../tags/tag444.xml" /><Relationship Id="rId128" Type="http://schemas.openxmlformats.org/officeDocument/2006/relationships/tags" Target="../tags/tag445.xml" /><Relationship Id="rId129" Type="http://schemas.openxmlformats.org/officeDocument/2006/relationships/tags" Target="../tags/tag446.xml" /><Relationship Id="rId13" Type="http://schemas.openxmlformats.org/officeDocument/2006/relationships/tags" Target="../tags/tag330.xml" /><Relationship Id="rId130" Type="http://schemas.openxmlformats.org/officeDocument/2006/relationships/tags" Target="../tags/tag447.xml" /><Relationship Id="rId131" Type="http://schemas.openxmlformats.org/officeDocument/2006/relationships/tags" Target="../tags/tag448.xml" /><Relationship Id="rId132" Type="http://schemas.openxmlformats.org/officeDocument/2006/relationships/tags" Target="../tags/tag449.xml" /><Relationship Id="rId133" Type="http://schemas.openxmlformats.org/officeDocument/2006/relationships/tags" Target="../tags/tag450.xml" /><Relationship Id="rId134" Type="http://schemas.openxmlformats.org/officeDocument/2006/relationships/tags" Target="../tags/tag451.xml" /><Relationship Id="rId135" Type="http://schemas.openxmlformats.org/officeDocument/2006/relationships/tags" Target="../tags/tag452.xml" /><Relationship Id="rId136" Type="http://schemas.openxmlformats.org/officeDocument/2006/relationships/tags" Target="../tags/tag453.xml" /><Relationship Id="rId137" Type="http://schemas.openxmlformats.org/officeDocument/2006/relationships/tags" Target="../tags/tag454.xml" /><Relationship Id="rId138" Type="http://schemas.openxmlformats.org/officeDocument/2006/relationships/tags" Target="../tags/tag455.xml" /><Relationship Id="rId139" Type="http://schemas.openxmlformats.org/officeDocument/2006/relationships/tags" Target="../tags/tag456.xml" /><Relationship Id="rId14" Type="http://schemas.openxmlformats.org/officeDocument/2006/relationships/tags" Target="../tags/tag331.xml" /><Relationship Id="rId140" Type="http://schemas.openxmlformats.org/officeDocument/2006/relationships/tags" Target="../tags/tag457.xml" /><Relationship Id="rId141" Type="http://schemas.openxmlformats.org/officeDocument/2006/relationships/tags" Target="../tags/tag458.xml" /><Relationship Id="rId142" Type="http://schemas.openxmlformats.org/officeDocument/2006/relationships/slideMaster" Target="../slideMasters/slideMaster3.xml" /><Relationship Id="rId15" Type="http://schemas.openxmlformats.org/officeDocument/2006/relationships/tags" Target="../tags/tag332.xml" /><Relationship Id="rId16" Type="http://schemas.openxmlformats.org/officeDocument/2006/relationships/tags" Target="../tags/tag333.xml" /><Relationship Id="rId17" Type="http://schemas.openxmlformats.org/officeDocument/2006/relationships/tags" Target="../tags/tag334.xml" /><Relationship Id="rId18" Type="http://schemas.openxmlformats.org/officeDocument/2006/relationships/tags" Target="../tags/tag335.xml" /><Relationship Id="rId19" Type="http://schemas.openxmlformats.org/officeDocument/2006/relationships/tags" Target="../tags/tag336.xml" /><Relationship Id="rId2" Type="http://schemas.openxmlformats.org/officeDocument/2006/relationships/tags" Target="../tags/tag319.xml" /><Relationship Id="rId20" Type="http://schemas.openxmlformats.org/officeDocument/2006/relationships/tags" Target="../tags/tag337.xml" /><Relationship Id="rId21" Type="http://schemas.openxmlformats.org/officeDocument/2006/relationships/tags" Target="../tags/tag338.xml" /><Relationship Id="rId22" Type="http://schemas.openxmlformats.org/officeDocument/2006/relationships/tags" Target="../tags/tag339.xml" /><Relationship Id="rId23" Type="http://schemas.openxmlformats.org/officeDocument/2006/relationships/tags" Target="../tags/tag340.xml" /><Relationship Id="rId24" Type="http://schemas.openxmlformats.org/officeDocument/2006/relationships/tags" Target="../tags/tag341.xml" /><Relationship Id="rId25" Type="http://schemas.openxmlformats.org/officeDocument/2006/relationships/tags" Target="../tags/tag342.xml" /><Relationship Id="rId26" Type="http://schemas.openxmlformats.org/officeDocument/2006/relationships/tags" Target="../tags/tag343.xml" /><Relationship Id="rId27" Type="http://schemas.openxmlformats.org/officeDocument/2006/relationships/tags" Target="../tags/tag344.xml" /><Relationship Id="rId28" Type="http://schemas.openxmlformats.org/officeDocument/2006/relationships/tags" Target="../tags/tag345.xml" /><Relationship Id="rId29" Type="http://schemas.openxmlformats.org/officeDocument/2006/relationships/tags" Target="../tags/tag346.xml" /><Relationship Id="rId3" Type="http://schemas.openxmlformats.org/officeDocument/2006/relationships/tags" Target="../tags/tag320.xml" /><Relationship Id="rId30" Type="http://schemas.openxmlformats.org/officeDocument/2006/relationships/tags" Target="../tags/tag347.xml" /><Relationship Id="rId31" Type="http://schemas.openxmlformats.org/officeDocument/2006/relationships/tags" Target="../tags/tag348.xml" /><Relationship Id="rId32" Type="http://schemas.openxmlformats.org/officeDocument/2006/relationships/tags" Target="../tags/tag349.xml" /><Relationship Id="rId33" Type="http://schemas.openxmlformats.org/officeDocument/2006/relationships/tags" Target="../tags/tag350.xml" /><Relationship Id="rId34" Type="http://schemas.openxmlformats.org/officeDocument/2006/relationships/tags" Target="../tags/tag351.xml" /><Relationship Id="rId35" Type="http://schemas.openxmlformats.org/officeDocument/2006/relationships/tags" Target="../tags/tag352.xml" /><Relationship Id="rId36" Type="http://schemas.openxmlformats.org/officeDocument/2006/relationships/tags" Target="../tags/tag353.xml" /><Relationship Id="rId37" Type="http://schemas.openxmlformats.org/officeDocument/2006/relationships/tags" Target="../tags/tag354.xml" /><Relationship Id="rId38" Type="http://schemas.openxmlformats.org/officeDocument/2006/relationships/tags" Target="../tags/tag355.xml" /><Relationship Id="rId39" Type="http://schemas.openxmlformats.org/officeDocument/2006/relationships/tags" Target="../tags/tag356.xml" /><Relationship Id="rId4" Type="http://schemas.openxmlformats.org/officeDocument/2006/relationships/tags" Target="../tags/tag321.xml" /><Relationship Id="rId40" Type="http://schemas.openxmlformats.org/officeDocument/2006/relationships/tags" Target="../tags/tag357.xml" /><Relationship Id="rId41" Type="http://schemas.openxmlformats.org/officeDocument/2006/relationships/tags" Target="../tags/tag358.xml" /><Relationship Id="rId42" Type="http://schemas.openxmlformats.org/officeDocument/2006/relationships/tags" Target="../tags/tag359.xml" /><Relationship Id="rId43" Type="http://schemas.openxmlformats.org/officeDocument/2006/relationships/tags" Target="../tags/tag360.xml" /><Relationship Id="rId44" Type="http://schemas.openxmlformats.org/officeDocument/2006/relationships/tags" Target="../tags/tag361.xml" /><Relationship Id="rId45" Type="http://schemas.openxmlformats.org/officeDocument/2006/relationships/tags" Target="../tags/tag362.xml" /><Relationship Id="rId46" Type="http://schemas.openxmlformats.org/officeDocument/2006/relationships/tags" Target="../tags/tag363.xml" /><Relationship Id="rId47" Type="http://schemas.openxmlformats.org/officeDocument/2006/relationships/tags" Target="../tags/tag364.xml" /><Relationship Id="rId48" Type="http://schemas.openxmlformats.org/officeDocument/2006/relationships/tags" Target="../tags/tag365.xml" /><Relationship Id="rId49" Type="http://schemas.openxmlformats.org/officeDocument/2006/relationships/tags" Target="../tags/tag366.xml" /><Relationship Id="rId5" Type="http://schemas.openxmlformats.org/officeDocument/2006/relationships/tags" Target="../tags/tag322.xml" /><Relationship Id="rId50" Type="http://schemas.openxmlformats.org/officeDocument/2006/relationships/tags" Target="../tags/tag367.xml" /><Relationship Id="rId51" Type="http://schemas.openxmlformats.org/officeDocument/2006/relationships/tags" Target="../tags/tag368.xml" /><Relationship Id="rId52" Type="http://schemas.openxmlformats.org/officeDocument/2006/relationships/tags" Target="../tags/tag369.xml" /><Relationship Id="rId53" Type="http://schemas.openxmlformats.org/officeDocument/2006/relationships/tags" Target="../tags/tag370.xml" /><Relationship Id="rId54" Type="http://schemas.openxmlformats.org/officeDocument/2006/relationships/tags" Target="../tags/tag371.xml" /><Relationship Id="rId55" Type="http://schemas.openxmlformats.org/officeDocument/2006/relationships/tags" Target="../tags/tag372.xml" /><Relationship Id="rId56" Type="http://schemas.openxmlformats.org/officeDocument/2006/relationships/tags" Target="../tags/tag373.xml" /><Relationship Id="rId57" Type="http://schemas.openxmlformats.org/officeDocument/2006/relationships/tags" Target="../tags/tag374.xml" /><Relationship Id="rId58" Type="http://schemas.openxmlformats.org/officeDocument/2006/relationships/tags" Target="../tags/tag375.xml" /><Relationship Id="rId59" Type="http://schemas.openxmlformats.org/officeDocument/2006/relationships/tags" Target="../tags/tag376.xml" /><Relationship Id="rId6" Type="http://schemas.openxmlformats.org/officeDocument/2006/relationships/tags" Target="../tags/tag323.xml" /><Relationship Id="rId60" Type="http://schemas.openxmlformats.org/officeDocument/2006/relationships/tags" Target="../tags/tag377.xml" /><Relationship Id="rId61" Type="http://schemas.openxmlformats.org/officeDocument/2006/relationships/tags" Target="../tags/tag378.xml" /><Relationship Id="rId62" Type="http://schemas.openxmlformats.org/officeDocument/2006/relationships/tags" Target="../tags/tag379.xml" /><Relationship Id="rId63" Type="http://schemas.openxmlformats.org/officeDocument/2006/relationships/tags" Target="../tags/tag380.xml" /><Relationship Id="rId64" Type="http://schemas.openxmlformats.org/officeDocument/2006/relationships/tags" Target="../tags/tag381.xml" /><Relationship Id="rId65" Type="http://schemas.openxmlformats.org/officeDocument/2006/relationships/tags" Target="../tags/tag382.xml" /><Relationship Id="rId66" Type="http://schemas.openxmlformats.org/officeDocument/2006/relationships/tags" Target="../tags/tag383.xml" /><Relationship Id="rId67" Type="http://schemas.openxmlformats.org/officeDocument/2006/relationships/tags" Target="../tags/tag384.xml" /><Relationship Id="rId68" Type="http://schemas.openxmlformats.org/officeDocument/2006/relationships/tags" Target="../tags/tag385.xml" /><Relationship Id="rId69" Type="http://schemas.openxmlformats.org/officeDocument/2006/relationships/tags" Target="../tags/tag386.xml" /><Relationship Id="rId7" Type="http://schemas.openxmlformats.org/officeDocument/2006/relationships/tags" Target="../tags/tag324.xml" /><Relationship Id="rId70" Type="http://schemas.openxmlformats.org/officeDocument/2006/relationships/tags" Target="../tags/tag387.xml" /><Relationship Id="rId71" Type="http://schemas.openxmlformats.org/officeDocument/2006/relationships/tags" Target="../tags/tag388.xml" /><Relationship Id="rId72" Type="http://schemas.openxmlformats.org/officeDocument/2006/relationships/tags" Target="../tags/tag389.xml" /><Relationship Id="rId73" Type="http://schemas.openxmlformats.org/officeDocument/2006/relationships/tags" Target="../tags/tag390.xml" /><Relationship Id="rId74" Type="http://schemas.openxmlformats.org/officeDocument/2006/relationships/tags" Target="../tags/tag391.xml" /><Relationship Id="rId75" Type="http://schemas.openxmlformats.org/officeDocument/2006/relationships/tags" Target="../tags/tag392.xml" /><Relationship Id="rId76" Type="http://schemas.openxmlformats.org/officeDocument/2006/relationships/tags" Target="../tags/tag393.xml" /><Relationship Id="rId77" Type="http://schemas.openxmlformats.org/officeDocument/2006/relationships/tags" Target="../tags/tag394.xml" /><Relationship Id="rId78" Type="http://schemas.openxmlformats.org/officeDocument/2006/relationships/tags" Target="../tags/tag395.xml" /><Relationship Id="rId79" Type="http://schemas.openxmlformats.org/officeDocument/2006/relationships/tags" Target="../tags/tag396.xml" /><Relationship Id="rId8" Type="http://schemas.openxmlformats.org/officeDocument/2006/relationships/tags" Target="../tags/tag325.xml" /><Relationship Id="rId80" Type="http://schemas.openxmlformats.org/officeDocument/2006/relationships/tags" Target="../tags/tag397.xml" /><Relationship Id="rId81" Type="http://schemas.openxmlformats.org/officeDocument/2006/relationships/tags" Target="../tags/tag398.xml" /><Relationship Id="rId82" Type="http://schemas.openxmlformats.org/officeDocument/2006/relationships/tags" Target="../tags/tag399.xml" /><Relationship Id="rId83" Type="http://schemas.openxmlformats.org/officeDocument/2006/relationships/tags" Target="../tags/tag400.xml" /><Relationship Id="rId84" Type="http://schemas.openxmlformats.org/officeDocument/2006/relationships/tags" Target="../tags/tag401.xml" /><Relationship Id="rId85" Type="http://schemas.openxmlformats.org/officeDocument/2006/relationships/tags" Target="../tags/tag402.xml" /><Relationship Id="rId86" Type="http://schemas.openxmlformats.org/officeDocument/2006/relationships/tags" Target="../tags/tag403.xml" /><Relationship Id="rId87" Type="http://schemas.openxmlformats.org/officeDocument/2006/relationships/tags" Target="../tags/tag404.xml" /><Relationship Id="rId88" Type="http://schemas.openxmlformats.org/officeDocument/2006/relationships/tags" Target="../tags/tag405.xml" /><Relationship Id="rId89" Type="http://schemas.openxmlformats.org/officeDocument/2006/relationships/tags" Target="../tags/tag406.xml" /><Relationship Id="rId9" Type="http://schemas.openxmlformats.org/officeDocument/2006/relationships/tags" Target="../tags/tag326.xml" /><Relationship Id="rId90" Type="http://schemas.openxmlformats.org/officeDocument/2006/relationships/tags" Target="../tags/tag407.xml" /><Relationship Id="rId91" Type="http://schemas.openxmlformats.org/officeDocument/2006/relationships/tags" Target="../tags/tag408.xml" /><Relationship Id="rId92" Type="http://schemas.openxmlformats.org/officeDocument/2006/relationships/tags" Target="../tags/tag409.xml" /><Relationship Id="rId93" Type="http://schemas.openxmlformats.org/officeDocument/2006/relationships/tags" Target="../tags/tag410.xml" /><Relationship Id="rId94" Type="http://schemas.openxmlformats.org/officeDocument/2006/relationships/tags" Target="../tags/tag411.xml" /><Relationship Id="rId95" Type="http://schemas.openxmlformats.org/officeDocument/2006/relationships/tags" Target="../tags/tag412.xml" /><Relationship Id="rId96" Type="http://schemas.openxmlformats.org/officeDocument/2006/relationships/tags" Target="../tags/tag413.xml" /><Relationship Id="rId97" Type="http://schemas.openxmlformats.org/officeDocument/2006/relationships/tags" Target="../tags/tag414.xml" /><Relationship Id="rId98" Type="http://schemas.openxmlformats.org/officeDocument/2006/relationships/tags" Target="../tags/tag415.xml" /><Relationship Id="rId99" Type="http://schemas.openxmlformats.org/officeDocument/2006/relationships/tags" Target="../tags/tag41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9.xml" /><Relationship Id="rId2" Type="http://schemas.openxmlformats.org/officeDocument/2006/relationships/tags" Target="../tags/tag46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4.xml" /><Relationship Id="rId2" Type="http://schemas.openxmlformats.org/officeDocument/2006/relationships/tags" Target="../tags/tag465.xml" /><Relationship Id="rId3" Type="http://schemas.openxmlformats.org/officeDocument/2006/relationships/tags" Target="../tags/tag466.xml" /><Relationship Id="rId4" Type="http://schemas.openxmlformats.org/officeDocument/2006/relationships/tags" Target="../tags/tag467.xml" /><Relationship Id="rId5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8.xml" /><Relationship Id="rId10" Type="http://schemas.openxmlformats.org/officeDocument/2006/relationships/tags" Target="../tags/tag477.xml" /><Relationship Id="rId100" Type="http://schemas.openxmlformats.org/officeDocument/2006/relationships/tags" Target="../tags/tag567.xml" /><Relationship Id="rId101" Type="http://schemas.openxmlformats.org/officeDocument/2006/relationships/tags" Target="../tags/tag568.xml" /><Relationship Id="rId102" Type="http://schemas.openxmlformats.org/officeDocument/2006/relationships/tags" Target="../tags/tag569.xml" /><Relationship Id="rId103" Type="http://schemas.openxmlformats.org/officeDocument/2006/relationships/tags" Target="../tags/tag570.xml" /><Relationship Id="rId104" Type="http://schemas.openxmlformats.org/officeDocument/2006/relationships/tags" Target="../tags/tag571.xml" /><Relationship Id="rId105" Type="http://schemas.openxmlformats.org/officeDocument/2006/relationships/tags" Target="../tags/tag572.xml" /><Relationship Id="rId106" Type="http://schemas.openxmlformats.org/officeDocument/2006/relationships/tags" Target="../tags/tag573.xml" /><Relationship Id="rId107" Type="http://schemas.openxmlformats.org/officeDocument/2006/relationships/tags" Target="../tags/tag574.xml" /><Relationship Id="rId108" Type="http://schemas.openxmlformats.org/officeDocument/2006/relationships/tags" Target="../tags/tag575.xml" /><Relationship Id="rId109" Type="http://schemas.openxmlformats.org/officeDocument/2006/relationships/tags" Target="../tags/tag576.xml" /><Relationship Id="rId11" Type="http://schemas.openxmlformats.org/officeDocument/2006/relationships/tags" Target="../tags/tag478.xml" /><Relationship Id="rId110" Type="http://schemas.openxmlformats.org/officeDocument/2006/relationships/tags" Target="../tags/tag577.xml" /><Relationship Id="rId111" Type="http://schemas.openxmlformats.org/officeDocument/2006/relationships/tags" Target="../tags/tag578.xml" /><Relationship Id="rId112" Type="http://schemas.openxmlformats.org/officeDocument/2006/relationships/tags" Target="../tags/tag579.xml" /><Relationship Id="rId113" Type="http://schemas.openxmlformats.org/officeDocument/2006/relationships/tags" Target="../tags/tag580.xml" /><Relationship Id="rId114" Type="http://schemas.openxmlformats.org/officeDocument/2006/relationships/tags" Target="../tags/tag581.xml" /><Relationship Id="rId115" Type="http://schemas.openxmlformats.org/officeDocument/2006/relationships/tags" Target="../tags/tag582.xml" /><Relationship Id="rId116" Type="http://schemas.openxmlformats.org/officeDocument/2006/relationships/tags" Target="../tags/tag583.xml" /><Relationship Id="rId117" Type="http://schemas.openxmlformats.org/officeDocument/2006/relationships/tags" Target="../tags/tag584.xml" /><Relationship Id="rId118" Type="http://schemas.openxmlformats.org/officeDocument/2006/relationships/tags" Target="../tags/tag585.xml" /><Relationship Id="rId119" Type="http://schemas.openxmlformats.org/officeDocument/2006/relationships/tags" Target="../tags/tag586.xml" /><Relationship Id="rId12" Type="http://schemas.openxmlformats.org/officeDocument/2006/relationships/tags" Target="../tags/tag479.xml" /><Relationship Id="rId120" Type="http://schemas.openxmlformats.org/officeDocument/2006/relationships/tags" Target="../tags/tag587.xml" /><Relationship Id="rId121" Type="http://schemas.openxmlformats.org/officeDocument/2006/relationships/tags" Target="../tags/tag588.xml" /><Relationship Id="rId122" Type="http://schemas.openxmlformats.org/officeDocument/2006/relationships/tags" Target="../tags/tag589.xml" /><Relationship Id="rId123" Type="http://schemas.openxmlformats.org/officeDocument/2006/relationships/tags" Target="../tags/tag590.xml" /><Relationship Id="rId124" Type="http://schemas.openxmlformats.org/officeDocument/2006/relationships/tags" Target="../tags/tag591.xml" /><Relationship Id="rId125" Type="http://schemas.openxmlformats.org/officeDocument/2006/relationships/tags" Target="../tags/tag592.xml" /><Relationship Id="rId126" Type="http://schemas.openxmlformats.org/officeDocument/2006/relationships/tags" Target="../tags/tag593.xml" /><Relationship Id="rId127" Type="http://schemas.openxmlformats.org/officeDocument/2006/relationships/tags" Target="../tags/tag594.xml" /><Relationship Id="rId128" Type="http://schemas.openxmlformats.org/officeDocument/2006/relationships/tags" Target="../tags/tag595.xml" /><Relationship Id="rId129" Type="http://schemas.openxmlformats.org/officeDocument/2006/relationships/tags" Target="../tags/tag596.xml" /><Relationship Id="rId13" Type="http://schemas.openxmlformats.org/officeDocument/2006/relationships/tags" Target="../tags/tag480.xml" /><Relationship Id="rId130" Type="http://schemas.openxmlformats.org/officeDocument/2006/relationships/tags" Target="../tags/tag597.xml" /><Relationship Id="rId131" Type="http://schemas.openxmlformats.org/officeDocument/2006/relationships/tags" Target="../tags/tag598.xml" /><Relationship Id="rId132" Type="http://schemas.openxmlformats.org/officeDocument/2006/relationships/tags" Target="../tags/tag599.xml" /><Relationship Id="rId133" Type="http://schemas.openxmlformats.org/officeDocument/2006/relationships/tags" Target="../tags/tag600.xml" /><Relationship Id="rId134" Type="http://schemas.openxmlformats.org/officeDocument/2006/relationships/tags" Target="../tags/tag601.xml" /><Relationship Id="rId135" Type="http://schemas.openxmlformats.org/officeDocument/2006/relationships/tags" Target="../tags/tag602.xml" /><Relationship Id="rId136" Type="http://schemas.openxmlformats.org/officeDocument/2006/relationships/tags" Target="../tags/tag603.xml" /><Relationship Id="rId137" Type="http://schemas.openxmlformats.org/officeDocument/2006/relationships/tags" Target="../tags/tag604.xml" /><Relationship Id="rId138" Type="http://schemas.openxmlformats.org/officeDocument/2006/relationships/tags" Target="../tags/tag605.xml" /><Relationship Id="rId139" Type="http://schemas.openxmlformats.org/officeDocument/2006/relationships/slideMaster" Target="../slideMasters/slideMaster3.xml" /><Relationship Id="rId14" Type="http://schemas.openxmlformats.org/officeDocument/2006/relationships/tags" Target="../tags/tag481.xml" /><Relationship Id="rId15" Type="http://schemas.openxmlformats.org/officeDocument/2006/relationships/tags" Target="../tags/tag482.xml" /><Relationship Id="rId16" Type="http://schemas.openxmlformats.org/officeDocument/2006/relationships/tags" Target="../tags/tag483.xml" /><Relationship Id="rId17" Type="http://schemas.openxmlformats.org/officeDocument/2006/relationships/tags" Target="../tags/tag484.xml" /><Relationship Id="rId18" Type="http://schemas.openxmlformats.org/officeDocument/2006/relationships/tags" Target="../tags/tag485.xml" /><Relationship Id="rId19" Type="http://schemas.openxmlformats.org/officeDocument/2006/relationships/tags" Target="../tags/tag486.xml" /><Relationship Id="rId2" Type="http://schemas.openxmlformats.org/officeDocument/2006/relationships/tags" Target="../tags/tag469.xml" /><Relationship Id="rId20" Type="http://schemas.openxmlformats.org/officeDocument/2006/relationships/tags" Target="../tags/tag487.xml" /><Relationship Id="rId21" Type="http://schemas.openxmlformats.org/officeDocument/2006/relationships/tags" Target="../tags/tag488.xml" /><Relationship Id="rId22" Type="http://schemas.openxmlformats.org/officeDocument/2006/relationships/tags" Target="../tags/tag489.xml" /><Relationship Id="rId23" Type="http://schemas.openxmlformats.org/officeDocument/2006/relationships/tags" Target="../tags/tag490.xml" /><Relationship Id="rId24" Type="http://schemas.openxmlformats.org/officeDocument/2006/relationships/tags" Target="../tags/tag491.xml" /><Relationship Id="rId25" Type="http://schemas.openxmlformats.org/officeDocument/2006/relationships/tags" Target="../tags/tag492.xml" /><Relationship Id="rId26" Type="http://schemas.openxmlformats.org/officeDocument/2006/relationships/tags" Target="../tags/tag493.xml" /><Relationship Id="rId27" Type="http://schemas.openxmlformats.org/officeDocument/2006/relationships/tags" Target="../tags/tag494.xml" /><Relationship Id="rId28" Type="http://schemas.openxmlformats.org/officeDocument/2006/relationships/tags" Target="../tags/tag495.xml" /><Relationship Id="rId29" Type="http://schemas.openxmlformats.org/officeDocument/2006/relationships/tags" Target="../tags/tag496.xml" /><Relationship Id="rId3" Type="http://schemas.openxmlformats.org/officeDocument/2006/relationships/tags" Target="../tags/tag470.xml" /><Relationship Id="rId30" Type="http://schemas.openxmlformats.org/officeDocument/2006/relationships/tags" Target="../tags/tag497.xml" /><Relationship Id="rId31" Type="http://schemas.openxmlformats.org/officeDocument/2006/relationships/tags" Target="../tags/tag498.xml" /><Relationship Id="rId32" Type="http://schemas.openxmlformats.org/officeDocument/2006/relationships/tags" Target="../tags/tag499.xml" /><Relationship Id="rId33" Type="http://schemas.openxmlformats.org/officeDocument/2006/relationships/tags" Target="../tags/tag500.xml" /><Relationship Id="rId34" Type="http://schemas.openxmlformats.org/officeDocument/2006/relationships/tags" Target="../tags/tag501.xml" /><Relationship Id="rId35" Type="http://schemas.openxmlformats.org/officeDocument/2006/relationships/tags" Target="../tags/tag502.xml" /><Relationship Id="rId36" Type="http://schemas.openxmlformats.org/officeDocument/2006/relationships/tags" Target="../tags/tag503.xml" /><Relationship Id="rId37" Type="http://schemas.openxmlformats.org/officeDocument/2006/relationships/tags" Target="../tags/tag504.xml" /><Relationship Id="rId38" Type="http://schemas.openxmlformats.org/officeDocument/2006/relationships/tags" Target="../tags/tag505.xml" /><Relationship Id="rId39" Type="http://schemas.openxmlformats.org/officeDocument/2006/relationships/tags" Target="../tags/tag506.xml" /><Relationship Id="rId4" Type="http://schemas.openxmlformats.org/officeDocument/2006/relationships/tags" Target="../tags/tag471.xml" /><Relationship Id="rId40" Type="http://schemas.openxmlformats.org/officeDocument/2006/relationships/tags" Target="../tags/tag507.xml" /><Relationship Id="rId41" Type="http://schemas.openxmlformats.org/officeDocument/2006/relationships/tags" Target="../tags/tag508.xml" /><Relationship Id="rId42" Type="http://schemas.openxmlformats.org/officeDocument/2006/relationships/tags" Target="../tags/tag509.xml" /><Relationship Id="rId43" Type="http://schemas.openxmlformats.org/officeDocument/2006/relationships/tags" Target="../tags/tag510.xml" /><Relationship Id="rId44" Type="http://schemas.openxmlformats.org/officeDocument/2006/relationships/tags" Target="../tags/tag511.xml" /><Relationship Id="rId45" Type="http://schemas.openxmlformats.org/officeDocument/2006/relationships/tags" Target="../tags/tag512.xml" /><Relationship Id="rId46" Type="http://schemas.openxmlformats.org/officeDocument/2006/relationships/tags" Target="../tags/tag513.xml" /><Relationship Id="rId47" Type="http://schemas.openxmlformats.org/officeDocument/2006/relationships/tags" Target="../tags/tag514.xml" /><Relationship Id="rId48" Type="http://schemas.openxmlformats.org/officeDocument/2006/relationships/tags" Target="../tags/tag515.xml" /><Relationship Id="rId49" Type="http://schemas.openxmlformats.org/officeDocument/2006/relationships/tags" Target="../tags/tag516.xml" /><Relationship Id="rId5" Type="http://schemas.openxmlformats.org/officeDocument/2006/relationships/tags" Target="../tags/tag472.xml" /><Relationship Id="rId50" Type="http://schemas.openxmlformats.org/officeDocument/2006/relationships/tags" Target="../tags/tag517.xml" /><Relationship Id="rId51" Type="http://schemas.openxmlformats.org/officeDocument/2006/relationships/tags" Target="../tags/tag518.xml" /><Relationship Id="rId52" Type="http://schemas.openxmlformats.org/officeDocument/2006/relationships/tags" Target="../tags/tag519.xml" /><Relationship Id="rId53" Type="http://schemas.openxmlformats.org/officeDocument/2006/relationships/tags" Target="../tags/tag520.xml" /><Relationship Id="rId54" Type="http://schemas.openxmlformats.org/officeDocument/2006/relationships/tags" Target="../tags/tag521.xml" /><Relationship Id="rId55" Type="http://schemas.openxmlformats.org/officeDocument/2006/relationships/tags" Target="../tags/tag522.xml" /><Relationship Id="rId56" Type="http://schemas.openxmlformats.org/officeDocument/2006/relationships/tags" Target="../tags/tag523.xml" /><Relationship Id="rId57" Type="http://schemas.openxmlformats.org/officeDocument/2006/relationships/tags" Target="../tags/tag524.xml" /><Relationship Id="rId58" Type="http://schemas.openxmlformats.org/officeDocument/2006/relationships/tags" Target="../tags/tag525.xml" /><Relationship Id="rId59" Type="http://schemas.openxmlformats.org/officeDocument/2006/relationships/tags" Target="../tags/tag526.xml" /><Relationship Id="rId6" Type="http://schemas.openxmlformats.org/officeDocument/2006/relationships/tags" Target="../tags/tag473.xml" /><Relationship Id="rId60" Type="http://schemas.openxmlformats.org/officeDocument/2006/relationships/tags" Target="../tags/tag527.xml" /><Relationship Id="rId61" Type="http://schemas.openxmlformats.org/officeDocument/2006/relationships/tags" Target="../tags/tag528.xml" /><Relationship Id="rId62" Type="http://schemas.openxmlformats.org/officeDocument/2006/relationships/tags" Target="../tags/tag529.xml" /><Relationship Id="rId63" Type="http://schemas.openxmlformats.org/officeDocument/2006/relationships/tags" Target="../tags/tag530.xml" /><Relationship Id="rId64" Type="http://schemas.openxmlformats.org/officeDocument/2006/relationships/tags" Target="../tags/tag531.xml" /><Relationship Id="rId65" Type="http://schemas.openxmlformats.org/officeDocument/2006/relationships/tags" Target="../tags/tag532.xml" /><Relationship Id="rId66" Type="http://schemas.openxmlformats.org/officeDocument/2006/relationships/tags" Target="../tags/tag533.xml" /><Relationship Id="rId67" Type="http://schemas.openxmlformats.org/officeDocument/2006/relationships/tags" Target="../tags/tag534.xml" /><Relationship Id="rId68" Type="http://schemas.openxmlformats.org/officeDocument/2006/relationships/tags" Target="../tags/tag535.xml" /><Relationship Id="rId69" Type="http://schemas.openxmlformats.org/officeDocument/2006/relationships/tags" Target="../tags/tag536.xml" /><Relationship Id="rId7" Type="http://schemas.openxmlformats.org/officeDocument/2006/relationships/tags" Target="../tags/tag474.xml" /><Relationship Id="rId70" Type="http://schemas.openxmlformats.org/officeDocument/2006/relationships/tags" Target="../tags/tag537.xml" /><Relationship Id="rId71" Type="http://schemas.openxmlformats.org/officeDocument/2006/relationships/tags" Target="../tags/tag538.xml" /><Relationship Id="rId72" Type="http://schemas.openxmlformats.org/officeDocument/2006/relationships/tags" Target="../tags/tag539.xml" /><Relationship Id="rId73" Type="http://schemas.openxmlformats.org/officeDocument/2006/relationships/tags" Target="../tags/tag540.xml" /><Relationship Id="rId74" Type="http://schemas.openxmlformats.org/officeDocument/2006/relationships/tags" Target="../tags/tag541.xml" /><Relationship Id="rId75" Type="http://schemas.openxmlformats.org/officeDocument/2006/relationships/tags" Target="../tags/tag542.xml" /><Relationship Id="rId76" Type="http://schemas.openxmlformats.org/officeDocument/2006/relationships/tags" Target="../tags/tag543.xml" /><Relationship Id="rId77" Type="http://schemas.openxmlformats.org/officeDocument/2006/relationships/tags" Target="../tags/tag544.xml" /><Relationship Id="rId78" Type="http://schemas.openxmlformats.org/officeDocument/2006/relationships/tags" Target="../tags/tag545.xml" /><Relationship Id="rId79" Type="http://schemas.openxmlformats.org/officeDocument/2006/relationships/tags" Target="../tags/tag546.xml" /><Relationship Id="rId8" Type="http://schemas.openxmlformats.org/officeDocument/2006/relationships/tags" Target="../tags/tag475.xml" /><Relationship Id="rId80" Type="http://schemas.openxmlformats.org/officeDocument/2006/relationships/tags" Target="../tags/tag547.xml" /><Relationship Id="rId81" Type="http://schemas.openxmlformats.org/officeDocument/2006/relationships/tags" Target="../tags/tag548.xml" /><Relationship Id="rId82" Type="http://schemas.openxmlformats.org/officeDocument/2006/relationships/tags" Target="../tags/tag549.xml" /><Relationship Id="rId83" Type="http://schemas.openxmlformats.org/officeDocument/2006/relationships/tags" Target="../tags/tag550.xml" /><Relationship Id="rId84" Type="http://schemas.openxmlformats.org/officeDocument/2006/relationships/tags" Target="../tags/tag551.xml" /><Relationship Id="rId85" Type="http://schemas.openxmlformats.org/officeDocument/2006/relationships/tags" Target="../tags/tag552.xml" /><Relationship Id="rId86" Type="http://schemas.openxmlformats.org/officeDocument/2006/relationships/tags" Target="../tags/tag553.xml" /><Relationship Id="rId87" Type="http://schemas.openxmlformats.org/officeDocument/2006/relationships/tags" Target="../tags/tag554.xml" /><Relationship Id="rId88" Type="http://schemas.openxmlformats.org/officeDocument/2006/relationships/tags" Target="../tags/tag555.xml" /><Relationship Id="rId89" Type="http://schemas.openxmlformats.org/officeDocument/2006/relationships/tags" Target="../tags/tag556.xml" /><Relationship Id="rId9" Type="http://schemas.openxmlformats.org/officeDocument/2006/relationships/tags" Target="../tags/tag476.xml" /><Relationship Id="rId90" Type="http://schemas.openxmlformats.org/officeDocument/2006/relationships/tags" Target="../tags/tag557.xml" /><Relationship Id="rId91" Type="http://schemas.openxmlformats.org/officeDocument/2006/relationships/tags" Target="../tags/tag558.xml" /><Relationship Id="rId92" Type="http://schemas.openxmlformats.org/officeDocument/2006/relationships/tags" Target="../tags/tag559.xml" /><Relationship Id="rId93" Type="http://schemas.openxmlformats.org/officeDocument/2006/relationships/tags" Target="../tags/tag560.xml" /><Relationship Id="rId94" Type="http://schemas.openxmlformats.org/officeDocument/2006/relationships/tags" Target="../tags/tag561.xml" /><Relationship Id="rId95" Type="http://schemas.openxmlformats.org/officeDocument/2006/relationships/tags" Target="../tags/tag562.xml" /><Relationship Id="rId96" Type="http://schemas.openxmlformats.org/officeDocument/2006/relationships/tags" Target="../tags/tag563.xml" /><Relationship Id="rId97" Type="http://schemas.openxmlformats.org/officeDocument/2006/relationships/tags" Target="../tags/tag564.xml" /><Relationship Id="rId98" Type="http://schemas.openxmlformats.org/officeDocument/2006/relationships/tags" Target="../tags/tag565.xml" /><Relationship Id="rId99" Type="http://schemas.openxmlformats.org/officeDocument/2006/relationships/tags" Target="../tags/tag566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6.xml" /><Relationship Id="rId2" Type="http://schemas.openxmlformats.org/officeDocument/2006/relationships/tags" Target="../tags/tag607.xml" /><Relationship Id="rId3" Type="http://schemas.openxmlformats.org/officeDocument/2006/relationships/tags" Target="../tags/tag608.xml" /><Relationship Id="rId4" Type="http://schemas.openxmlformats.org/officeDocument/2006/relationships/tags" Target="../tags/tag609.xml" /><Relationship Id="rId5" Type="http://schemas.openxmlformats.org/officeDocument/2006/relationships/tags" Target="../tags/tag610.xml" /><Relationship Id="rId6" Type="http://schemas.openxmlformats.org/officeDocument/2006/relationships/tags" Target="../tags/tag611.xml" /><Relationship Id="rId7" Type="http://schemas.openxmlformats.org/officeDocument/2006/relationships/tags" Target="../tags/tag612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3.xml" /><Relationship Id="rId2" Type="http://schemas.openxmlformats.org/officeDocument/2006/relationships/image" Target="../media/image6.png" /><Relationship Id="rId3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4.xml" /><Relationship Id="rId10" Type="http://schemas.openxmlformats.org/officeDocument/2006/relationships/tags" Target="../tags/tag623.xml" /><Relationship Id="rId11" Type="http://schemas.openxmlformats.org/officeDocument/2006/relationships/tags" Target="../tags/tag624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615.xml" /><Relationship Id="rId3" Type="http://schemas.openxmlformats.org/officeDocument/2006/relationships/tags" Target="../tags/tag616.xml" /><Relationship Id="rId4" Type="http://schemas.openxmlformats.org/officeDocument/2006/relationships/tags" Target="../tags/tag617.xml" /><Relationship Id="rId5" Type="http://schemas.openxmlformats.org/officeDocument/2006/relationships/tags" Target="../tags/tag618.xml" /><Relationship Id="rId6" Type="http://schemas.openxmlformats.org/officeDocument/2006/relationships/tags" Target="../tags/tag619.xml" /><Relationship Id="rId7" Type="http://schemas.openxmlformats.org/officeDocument/2006/relationships/tags" Target="../tags/tag620.xml" /><Relationship Id="rId8" Type="http://schemas.openxmlformats.org/officeDocument/2006/relationships/tags" Target="../tags/tag621.xml" /><Relationship Id="rId9" Type="http://schemas.openxmlformats.org/officeDocument/2006/relationships/tags" Target="../tags/tag62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AD4F1F3-733A-412A-B1B8-A0E417E8A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7FF1CA5-83C2-4790-B6C5-00CAD0E25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60D776E-E8A0-4FC0-801B-263C0971E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043544C-BC3D-44D0-A26A-51EBA5BF4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7BBA965E-C966-47CE-BEB8-3C31F1DDE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CEDF5020-31EF-44BB-B6BE-C091C1ADE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CC665938-7440-44E0-8A12-C192D5CE4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F50B6CA-B20F-4366-A113-803F0CF63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4977B00-E799-4113-9680-EB6D4A7F3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4FF7860-111C-46B2-B42B-5D5493C53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5B8BCFD-CFA3-41DB-B31B-963D80BA4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941110" y="177812"/>
            <a:ext cx="2844900" cy="365149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97EA145-5592-40CE-8835-18380BB71591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>2/2/2024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4" name="组合 3"/>
          <p:cNvGrpSpPr/>
          <p:nvPr userDrawn="1">
            <p:custDataLst>
              <p:tags r:id="rId3"/>
            </p:custDataLst>
          </p:nvPr>
        </p:nvGrpSpPr>
        <p:grpSpPr>
          <a:xfrm>
            <a:off x="815300" y="836505"/>
            <a:ext cx="10559707" cy="60944"/>
            <a:chOff x="3060700" y="4724400"/>
            <a:chExt cx="5955507" cy="31432"/>
          </a:xfrm>
        </p:grpSpPr>
        <p:cxnSp>
          <p:nvCxnSpPr>
            <p:cNvPr id="5" name="直接连接符 4"/>
            <p:cNvCxnSpPr/>
            <p:nvPr>
              <p:custDataLst>
                <p:tags r:id="rId4"/>
              </p:custDataLst>
            </p:nvPr>
          </p:nvCxnSpPr>
          <p:spPr>
            <a:xfrm>
              <a:off x="3060700" y="4724400"/>
              <a:ext cx="5955507" cy="0"/>
            </a:xfrm>
            <a:prstGeom prst="line">
              <a:avLst/>
            </a:prstGeom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5"/>
              </p:custDataLst>
            </p:nvPr>
          </p:nvCxnSpPr>
          <p:spPr>
            <a:xfrm>
              <a:off x="3060700" y="4755832"/>
              <a:ext cx="5955507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图片 1" descr="图标.png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99260" y="0"/>
            <a:ext cx="835907" cy="83581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69640"/>
            <a:ext cx="12193435" cy="685800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438ED882-CFD8-4EAE-9856-CB61F34EFEB8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AC21B6BD-A5B3-47B3-ADB9-48FDDBC2F47F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813" y="369640"/>
            <a:ext cx="310897" cy="420625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9162"/>
            <a:ext cx="654966" cy="128016"/>
          </a:xfrm>
          <a:prstGeom prst="rect">
            <a:avLst/>
          </a:prstGeom>
        </p:spPr>
      </p:pic>
      <p:sp>
        <p:nvSpPr>
          <p:cNvPr id="14" name="文本占位符 2"/>
          <p:cNvSpPr>
            <a:spLocks noGrp="1"/>
          </p:cNvSpPr>
          <p:nvPr>
            <p:ph idx="1"/>
            <p:custDataLst>
              <p:tags r:id="rId11"/>
            </p:custDataLst>
          </p:nvPr>
        </p:nvSpPr>
        <p:spPr>
          <a:xfrm>
            <a:off x="838916" y="819000"/>
            <a:ext cx="10515600" cy="5220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>
            <p:custDataLst>
              <p:tags r:id="rId2"/>
            </p:custDataLst>
          </p:nvPr>
        </p:nvGrpSpPr>
        <p:grpSpPr>
          <a:xfrm>
            <a:off x="6571655" y="961410"/>
            <a:ext cx="4468907" cy="5309009"/>
            <a:chOff x="6936326" y="961410"/>
            <a:chExt cx="4468907" cy="5309009"/>
          </a:xfrm>
        </p:grpSpPr>
        <p:sp>
          <p:nvSpPr>
            <p:cNvPr id="5" name="任意多边形 4"/>
            <p:cNvSpPr/>
            <p:nvPr>
              <p:custDataLst>
                <p:tags r:id="rId3"/>
              </p:custDataLst>
            </p:nvPr>
          </p:nvSpPr>
          <p:spPr>
            <a:xfrm flipH="1">
              <a:off x="6936326" y="5330858"/>
              <a:ext cx="4468907" cy="870470"/>
            </a:xfrm>
            <a:custGeom>
              <a:gdLst>
                <a:gd name="connsiteX0" fmla="*/ 4468908 w 4468907"/>
                <a:gd name="connsiteY0" fmla="*/ 435235 h 870470"/>
                <a:gd name="connsiteX1" fmla="*/ 2234454 w 4468907"/>
                <a:gd name="connsiteY1" fmla="*/ 870471 h 870470"/>
                <a:gd name="connsiteX2" fmla="*/ 0 w 4468907"/>
                <a:gd name="connsiteY2" fmla="*/ 435235 h 870470"/>
                <a:gd name="connsiteX3" fmla="*/ 2234454 w 4468907"/>
                <a:gd name="connsiteY3" fmla="*/ 0 h 870470"/>
                <a:gd name="connsiteX4" fmla="*/ 4468908 w 4468907"/>
                <a:gd name="connsiteY4" fmla="*/ 435235 h 8704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68907" h="870469">
                  <a:moveTo>
                    <a:pt x="4468908" y="435235"/>
                  </a:moveTo>
                  <a:cubicBezTo>
                    <a:pt x="4468908" y="675609"/>
                    <a:pt x="3468509" y="870471"/>
                    <a:pt x="2234454" y="870471"/>
                  </a:cubicBezTo>
                  <a:cubicBezTo>
                    <a:pt x="1000399" y="870471"/>
                    <a:pt x="0" y="675609"/>
                    <a:pt x="0" y="435235"/>
                  </a:cubicBezTo>
                  <a:cubicBezTo>
                    <a:pt x="0" y="194861"/>
                    <a:pt x="1000399" y="0"/>
                    <a:pt x="2234454" y="0"/>
                  </a:cubicBezTo>
                  <a:cubicBezTo>
                    <a:pt x="3468509" y="0"/>
                    <a:pt x="4468908" y="194861"/>
                    <a:pt x="4468908" y="435235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39000"/>
              </a:schemeClr>
            </a:solidFill>
            <a:ln w="1363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" name="任意多边形 5"/>
            <p:cNvSpPr/>
            <p:nvPr>
              <p:custDataLst>
                <p:tags r:id="rId4"/>
              </p:custDataLst>
            </p:nvPr>
          </p:nvSpPr>
          <p:spPr>
            <a:xfrm flipH="1">
              <a:off x="8627653" y="1811954"/>
              <a:ext cx="1397214" cy="787286"/>
            </a:xfrm>
            <a:custGeom>
              <a:gdLst>
                <a:gd name="connsiteX0" fmla="*/ 155446 w 1397214"/>
                <a:gd name="connsiteY0" fmla="*/ 783158 h 787286"/>
                <a:gd name="connsiteX1" fmla="*/ 76696 w 1397214"/>
                <a:gd name="connsiteY1" fmla="*/ 744943 h 787286"/>
                <a:gd name="connsiteX2" fmla="*/ 56224 w 1397214"/>
                <a:gd name="connsiteY2" fmla="*/ 314758 h 787286"/>
                <a:gd name="connsiteX3" fmla="*/ 1192149 w 1397214"/>
                <a:gd name="connsiteY3" fmla="*/ 260029 h 787286"/>
                <a:gd name="connsiteX4" fmla="*/ 1378035 w 1397214"/>
                <a:gd name="connsiteY4" fmla="*/ 603959 h 787286"/>
                <a:gd name="connsiteX5" fmla="*/ 155446 w 1397214"/>
                <a:gd name="connsiteY5" fmla="*/ 783158 h 7872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214" h="787286">
                  <a:moveTo>
                    <a:pt x="155446" y="783158"/>
                  </a:moveTo>
                  <a:cubicBezTo>
                    <a:pt x="125420" y="780701"/>
                    <a:pt x="97305" y="767053"/>
                    <a:pt x="76696" y="744943"/>
                  </a:cubicBezTo>
                  <a:cubicBezTo>
                    <a:pt x="22923" y="687212"/>
                    <a:pt x="-54188" y="553052"/>
                    <a:pt x="56224" y="314758"/>
                  </a:cubicBezTo>
                  <a:cubicBezTo>
                    <a:pt x="261627" y="-129076"/>
                    <a:pt x="1012951" y="-62474"/>
                    <a:pt x="1192149" y="260029"/>
                  </a:cubicBezTo>
                  <a:cubicBezTo>
                    <a:pt x="1319622" y="489452"/>
                    <a:pt x="1446412" y="535037"/>
                    <a:pt x="1378035" y="603959"/>
                  </a:cubicBezTo>
                  <a:cubicBezTo>
                    <a:pt x="1312115" y="670562"/>
                    <a:pt x="529674" y="813320"/>
                    <a:pt x="155446" y="783158"/>
                  </a:cubicBezTo>
                  <a:close/>
                </a:path>
              </a:pathLst>
            </a:custGeom>
            <a:solidFill>
              <a:srgbClr val="F24338"/>
            </a:solidFill>
            <a:ln w="1363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" name="组合 9"/>
            <p:cNvGrpSpPr/>
            <p:nvPr>
              <p:custDataLst>
                <p:tags r:id="rId5"/>
              </p:custDataLst>
            </p:nvPr>
          </p:nvGrpSpPr>
          <p:grpSpPr>
            <a:xfrm flipH="1">
              <a:off x="8146280" y="2273838"/>
              <a:ext cx="1972058" cy="3180944"/>
              <a:chOff x="8315753" y="2273838"/>
              <a:chExt cx="1972058" cy="3180944"/>
            </a:xfrm>
            <a:solidFill>
              <a:schemeClr val="accent1"/>
            </a:solidFill>
          </p:grpSpPr>
          <p:grpSp>
            <p:nvGrpSpPr>
              <p:cNvPr id="123" name="组合 122"/>
              <p:cNvGrpSpPr/>
              <p:nvPr>
                <p:custDataLst>
                  <p:tags r:id="rId6"/>
                </p:custDataLst>
              </p:nvPr>
            </p:nvGrpSpPr>
            <p:grpSpPr>
              <a:xfrm>
                <a:off x="8460884" y="2273838"/>
                <a:ext cx="1627816" cy="3057704"/>
                <a:chOff x="8460884" y="2273838"/>
                <a:chExt cx="1627816" cy="3057704"/>
              </a:xfrm>
              <a:solidFill>
                <a:schemeClr val="accent1"/>
              </a:solidFill>
            </p:grpSpPr>
            <p:sp>
              <p:nvSpPr>
                <p:cNvPr id="130" name="任意多边形 129"/>
                <p:cNvSpPr/>
                <p:nvPr>
                  <p:custDataLst>
                    <p:tags r:id="rId7"/>
                  </p:custDataLst>
                </p:nvPr>
              </p:nvSpPr>
              <p:spPr>
                <a:xfrm>
                  <a:off x="8460884" y="2273838"/>
                  <a:ext cx="1627816" cy="3057704"/>
                </a:xfrm>
                <a:custGeom>
                  <a:gdLst>
                    <a:gd name="connsiteX0" fmla="*/ 1428053 w 1627816"/>
                    <a:gd name="connsiteY0" fmla="*/ 2987552 h 3057704"/>
                    <a:gd name="connsiteX1" fmla="*/ 1425597 w 1627816"/>
                    <a:gd name="connsiteY1" fmla="*/ 2987825 h 3057704"/>
                    <a:gd name="connsiteX2" fmla="*/ 933176 w 1627816"/>
                    <a:gd name="connsiteY2" fmla="*/ 3045965 h 3057704"/>
                    <a:gd name="connsiteX3" fmla="*/ 904788 w 1627816"/>
                    <a:gd name="connsiteY3" fmla="*/ 3048013 h 3057704"/>
                    <a:gd name="connsiteX4" fmla="*/ 381114 w 1627816"/>
                    <a:gd name="connsiteY4" fmla="*/ 3045283 h 3057704"/>
                    <a:gd name="connsiteX5" fmla="*/ 211332 w 1627816"/>
                    <a:gd name="connsiteY5" fmla="*/ 3021672 h 3057704"/>
                    <a:gd name="connsiteX6" fmla="*/ 21488 w 1627816"/>
                    <a:gd name="connsiteY6" fmla="*/ 2754171 h 3057704"/>
                    <a:gd name="connsiteX7" fmla="*/ 61341 w 1627816"/>
                    <a:gd name="connsiteY7" fmla="*/ 2418566 h 3057704"/>
                    <a:gd name="connsiteX8" fmla="*/ 64753 w 1627816"/>
                    <a:gd name="connsiteY8" fmla="*/ 2372163 h 3057704"/>
                    <a:gd name="connsiteX9" fmla="*/ 76626 w 1627816"/>
                    <a:gd name="connsiteY9" fmla="*/ 2033146 h 3057704"/>
                    <a:gd name="connsiteX10" fmla="*/ 76763 w 1627816"/>
                    <a:gd name="connsiteY10" fmla="*/ 2007215 h 3057704"/>
                    <a:gd name="connsiteX11" fmla="*/ 76899 w 1627816"/>
                    <a:gd name="connsiteY11" fmla="*/ 1995750 h 3057704"/>
                    <a:gd name="connsiteX12" fmla="*/ 76899 w 1627816"/>
                    <a:gd name="connsiteY12" fmla="*/ 1978281 h 3057704"/>
                    <a:gd name="connsiteX13" fmla="*/ 77036 w 1627816"/>
                    <a:gd name="connsiteY13" fmla="*/ 1966680 h 3057704"/>
                    <a:gd name="connsiteX14" fmla="*/ 77036 w 1627816"/>
                    <a:gd name="connsiteY14" fmla="*/ 1943069 h 3057704"/>
                    <a:gd name="connsiteX15" fmla="*/ 77172 w 1627816"/>
                    <a:gd name="connsiteY15" fmla="*/ 1873054 h 3057704"/>
                    <a:gd name="connsiteX16" fmla="*/ 77172 w 1627816"/>
                    <a:gd name="connsiteY16" fmla="*/ 1867049 h 3057704"/>
                    <a:gd name="connsiteX17" fmla="*/ 80721 w 1627816"/>
                    <a:gd name="connsiteY17" fmla="*/ 1656733 h 3057704"/>
                    <a:gd name="connsiteX18" fmla="*/ 81130 w 1627816"/>
                    <a:gd name="connsiteY18" fmla="*/ 1648408 h 3057704"/>
                    <a:gd name="connsiteX19" fmla="*/ 83041 w 1627816"/>
                    <a:gd name="connsiteY19" fmla="*/ 1610466 h 3057704"/>
                    <a:gd name="connsiteX20" fmla="*/ 84679 w 1627816"/>
                    <a:gd name="connsiteY20" fmla="*/ 1574436 h 3057704"/>
                    <a:gd name="connsiteX21" fmla="*/ 87408 w 1627816"/>
                    <a:gd name="connsiteY21" fmla="*/ 1478217 h 3057704"/>
                    <a:gd name="connsiteX22" fmla="*/ 87272 w 1627816"/>
                    <a:gd name="connsiteY22" fmla="*/ 1404108 h 3057704"/>
                    <a:gd name="connsiteX23" fmla="*/ 84406 w 1627816"/>
                    <a:gd name="connsiteY23" fmla="*/ 1331091 h 3057704"/>
                    <a:gd name="connsiteX24" fmla="*/ 82768 w 1627816"/>
                    <a:gd name="connsiteY24" fmla="*/ 1307890 h 3057704"/>
                    <a:gd name="connsiteX25" fmla="*/ 79765 w 1627816"/>
                    <a:gd name="connsiteY25" fmla="*/ 1270631 h 3057704"/>
                    <a:gd name="connsiteX26" fmla="*/ 77718 w 1627816"/>
                    <a:gd name="connsiteY26" fmla="*/ 1247020 h 3057704"/>
                    <a:gd name="connsiteX27" fmla="*/ 76763 w 1627816"/>
                    <a:gd name="connsiteY27" fmla="*/ 1236511 h 3057704"/>
                    <a:gd name="connsiteX28" fmla="*/ 76490 w 1627816"/>
                    <a:gd name="connsiteY28" fmla="*/ 1233918 h 3057704"/>
                    <a:gd name="connsiteX29" fmla="*/ 75125 w 1627816"/>
                    <a:gd name="connsiteY29" fmla="*/ 1219041 h 3057704"/>
                    <a:gd name="connsiteX30" fmla="*/ 73624 w 1627816"/>
                    <a:gd name="connsiteY30" fmla="*/ 1204438 h 3057704"/>
                    <a:gd name="connsiteX31" fmla="*/ 71031 w 1627816"/>
                    <a:gd name="connsiteY31" fmla="*/ 1178370 h 3057704"/>
                    <a:gd name="connsiteX32" fmla="*/ 57519 w 1627816"/>
                    <a:gd name="connsiteY32" fmla="*/ 1050079 h 3057704"/>
                    <a:gd name="connsiteX33" fmla="*/ 52879 w 1627816"/>
                    <a:gd name="connsiteY33" fmla="*/ 1008179 h 3057704"/>
                    <a:gd name="connsiteX34" fmla="*/ 45509 w 1627816"/>
                    <a:gd name="connsiteY34" fmla="*/ 942396 h 3057704"/>
                    <a:gd name="connsiteX35" fmla="*/ 40596 w 1627816"/>
                    <a:gd name="connsiteY35" fmla="*/ 899951 h 3057704"/>
                    <a:gd name="connsiteX36" fmla="*/ 1699 w 1627816"/>
                    <a:gd name="connsiteY36" fmla="*/ 418175 h 3057704"/>
                    <a:gd name="connsiteX37" fmla="*/ 558538 w 1627816"/>
                    <a:gd name="connsiteY37" fmla="*/ 10236 h 3057704"/>
                    <a:gd name="connsiteX38" fmla="*/ 884316 w 1627816"/>
                    <a:gd name="connsiteY38" fmla="*/ 0 h 3057704"/>
                    <a:gd name="connsiteX39" fmla="*/ 1426143 w 1627816"/>
                    <a:gd name="connsiteY39" fmla="*/ 295480 h 3057704"/>
                    <a:gd name="connsiteX40" fmla="*/ 1427371 w 1627816"/>
                    <a:gd name="connsiteY40" fmla="*/ 297117 h 3057704"/>
                    <a:gd name="connsiteX41" fmla="*/ 1465449 w 1627816"/>
                    <a:gd name="connsiteY41" fmla="*/ 404664 h 3057704"/>
                    <a:gd name="connsiteX42" fmla="*/ 1473365 w 1627816"/>
                    <a:gd name="connsiteY42" fmla="*/ 542099 h 3057704"/>
                    <a:gd name="connsiteX43" fmla="*/ 1469134 w 1627816"/>
                    <a:gd name="connsiteY43" fmla="*/ 660701 h 3057704"/>
                    <a:gd name="connsiteX44" fmla="*/ 1459444 w 1627816"/>
                    <a:gd name="connsiteY44" fmla="*/ 802367 h 3057704"/>
                    <a:gd name="connsiteX45" fmla="*/ 1456168 w 1627816"/>
                    <a:gd name="connsiteY45" fmla="*/ 846177 h 3057704"/>
                    <a:gd name="connsiteX46" fmla="*/ 1452756 w 1627816"/>
                    <a:gd name="connsiteY46" fmla="*/ 891762 h 3057704"/>
                    <a:gd name="connsiteX47" fmla="*/ 1450573 w 1627816"/>
                    <a:gd name="connsiteY47" fmla="*/ 921787 h 3057704"/>
                    <a:gd name="connsiteX48" fmla="*/ 1444841 w 1627816"/>
                    <a:gd name="connsiteY48" fmla="*/ 1002584 h 3057704"/>
                    <a:gd name="connsiteX49" fmla="*/ 1443066 w 1627816"/>
                    <a:gd name="connsiteY49" fmla="*/ 1029197 h 3057704"/>
                    <a:gd name="connsiteX50" fmla="*/ 1442111 w 1627816"/>
                    <a:gd name="connsiteY50" fmla="*/ 1046257 h 3057704"/>
                    <a:gd name="connsiteX51" fmla="*/ 1441019 w 1627816"/>
                    <a:gd name="connsiteY51" fmla="*/ 1063590 h 3057704"/>
                    <a:gd name="connsiteX52" fmla="*/ 1441019 w 1627816"/>
                    <a:gd name="connsiteY52" fmla="*/ 1063727 h 3057704"/>
                    <a:gd name="connsiteX53" fmla="*/ 1440064 w 1627816"/>
                    <a:gd name="connsiteY53" fmla="*/ 1079695 h 3057704"/>
                    <a:gd name="connsiteX54" fmla="*/ 1439108 w 1627816"/>
                    <a:gd name="connsiteY54" fmla="*/ 1097164 h 3057704"/>
                    <a:gd name="connsiteX55" fmla="*/ 1437607 w 1627816"/>
                    <a:gd name="connsiteY55" fmla="*/ 1129510 h 3057704"/>
                    <a:gd name="connsiteX56" fmla="*/ 1436515 w 1627816"/>
                    <a:gd name="connsiteY56" fmla="*/ 1156533 h 3057704"/>
                    <a:gd name="connsiteX57" fmla="*/ 1436379 w 1627816"/>
                    <a:gd name="connsiteY57" fmla="*/ 1161447 h 3057704"/>
                    <a:gd name="connsiteX58" fmla="*/ 1435696 w 1627816"/>
                    <a:gd name="connsiteY58" fmla="*/ 1178916 h 3057704"/>
                    <a:gd name="connsiteX59" fmla="*/ 1435560 w 1627816"/>
                    <a:gd name="connsiteY59" fmla="*/ 1181919 h 3057704"/>
                    <a:gd name="connsiteX60" fmla="*/ 1435423 w 1627816"/>
                    <a:gd name="connsiteY60" fmla="*/ 1183420 h 3057704"/>
                    <a:gd name="connsiteX61" fmla="*/ 1434741 w 1627816"/>
                    <a:gd name="connsiteY61" fmla="*/ 1206485 h 3057704"/>
                    <a:gd name="connsiteX62" fmla="*/ 1434059 w 1627816"/>
                    <a:gd name="connsiteY62" fmla="*/ 1234054 h 3057704"/>
                    <a:gd name="connsiteX63" fmla="*/ 1433786 w 1627816"/>
                    <a:gd name="connsiteY63" fmla="*/ 1247020 h 3057704"/>
                    <a:gd name="connsiteX64" fmla="*/ 1433513 w 1627816"/>
                    <a:gd name="connsiteY64" fmla="*/ 1258621 h 3057704"/>
                    <a:gd name="connsiteX65" fmla="*/ 1433513 w 1627816"/>
                    <a:gd name="connsiteY65" fmla="*/ 1264489 h 3057704"/>
                    <a:gd name="connsiteX66" fmla="*/ 1433240 w 1627816"/>
                    <a:gd name="connsiteY66" fmla="*/ 1280594 h 3057704"/>
                    <a:gd name="connsiteX67" fmla="*/ 1433103 w 1627816"/>
                    <a:gd name="connsiteY67" fmla="*/ 1308163 h 3057704"/>
                    <a:gd name="connsiteX68" fmla="*/ 1433103 w 1627816"/>
                    <a:gd name="connsiteY68" fmla="*/ 1323039 h 3057704"/>
                    <a:gd name="connsiteX69" fmla="*/ 1433922 w 1627816"/>
                    <a:gd name="connsiteY69" fmla="*/ 1404382 h 3057704"/>
                    <a:gd name="connsiteX70" fmla="*/ 1434605 w 1627816"/>
                    <a:gd name="connsiteY70" fmla="*/ 1439866 h 3057704"/>
                    <a:gd name="connsiteX71" fmla="*/ 1435560 w 1627816"/>
                    <a:gd name="connsiteY71" fmla="*/ 1478490 h 3057704"/>
                    <a:gd name="connsiteX72" fmla="*/ 1438426 w 1627816"/>
                    <a:gd name="connsiteY72" fmla="*/ 1562153 h 3057704"/>
                    <a:gd name="connsiteX73" fmla="*/ 1438835 w 1627816"/>
                    <a:gd name="connsiteY73" fmla="*/ 1574572 h 3057704"/>
                    <a:gd name="connsiteX74" fmla="*/ 1438972 w 1627816"/>
                    <a:gd name="connsiteY74" fmla="*/ 1579622 h 3057704"/>
                    <a:gd name="connsiteX75" fmla="*/ 1440064 w 1627816"/>
                    <a:gd name="connsiteY75" fmla="*/ 1607601 h 3057704"/>
                    <a:gd name="connsiteX76" fmla="*/ 1441838 w 1627816"/>
                    <a:gd name="connsiteY76" fmla="*/ 1648545 h 3057704"/>
                    <a:gd name="connsiteX77" fmla="*/ 1444704 w 1627816"/>
                    <a:gd name="connsiteY77" fmla="*/ 1695630 h 3057704"/>
                    <a:gd name="connsiteX78" fmla="*/ 1450846 w 1627816"/>
                    <a:gd name="connsiteY78" fmla="*/ 1761414 h 3057704"/>
                    <a:gd name="connsiteX79" fmla="*/ 1452756 w 1627816"/>
                    <a:gd name="connsiteY79" fmla="*/ 1777791 h 3057704"/>
                    <a:gd name="connsiteX80" fmla="*/ 1456032 w 1627816"/>
                    <a:gd name="connsiteY80" fmla="*/ 1804951 h 3057704"/>
                    <a:gd name="connsiteX81" fmla="*/ 1458079 w 1627816"/>
                    <a:gd name="connsiteY81" fmla="*/ 1822284 h 3057704"/>
                    <a:gd name="connsiteX82" fmla="*/ 1459580 w 1627816"/>
                    <a:gd name="connsiteY82" fmla="*/ 1833475 h 3057704"/>
                    <a:gd name="connsiteX83" fmla="*/ 1465449 w 1627816"/>
                    <a:gd name="connsiteY83" fmla="*/ 1876330 h 3057704"/>
                    <a:gd name="connsiteX84" fmla="*/ 1466131 w 1627816"/>
                    <a:gd name="connsiteY84" fmla="*/ 1881243 h 3057704"/>
                    <a:gd name="connsiteX85" fmla="*/ 1469407 w 1627816"/>
                    <a:gd name="connsiteY85" fmla="*/ 1903626 h 3057704"/>
                    <a:gd name="connsiteX86" fmla="*/ 1476094 w 1627816"/>
                    <a:gd name="connsiteY86" fmla="*/ 1947573 h 3057704"/>
                    <a:gd name="connsiteX87" fmla="*/ 1478005 w 1627816"/>
                    <a:gd name="connsiteY87" fmla="*/ 1960265 h 3057704"/>
                    <a:gd name="connsiteX88" fmla="*/ 1490698 w 1627816"/>
                    <a:gd name="connsiteY88" fmla="*/ 2038195 h 3057704"/>
                    <a:gd name="connsiteX89" fmla="*/ 1493155 w 1627816"/>
                    <a:gd name="connsiteY89" fmla="*/ 2052389 h 3057704"/>
                    <a:gd name="connsiteX90" fmla="*/ 1498614 w 1627816"/>
                    <a:gd name="connsiteY90" fmla="*/ 2084053 h 3057704"/>
                    <a:gd name="connsiteX91" fmla="*/ 1518949 w 1627816"/>
                    <a:gd name="connsiteY91" fmla="*/ 2197332 h 3057704"/>
                    <a:gd name="connsiteX92" fmla="*/ 1544744 w 1627816"/>
                    <a:gd name="connsiteY92" fmla="*/ 2332583 h 3057704"/>
                    <a:gd name="connsiteX93" fmla="*/ 1567400 w 1627816"/>
                    <a:gd name="connsiteY93" fmla="*/ 2445453 h 3057704"/>
                    <a:gd name="connsiteX94" fmla="*/ 1622401 w 1627816"/>
                    <a:gd name="connsiteY94" fmla="*/ 2706675 h 3057704"/>
                    <a:gd name="connsiteX95" fmla="*/ 1428053 w 1627816"/>
                    <a:gd name="connsiteY95" fmla="*/ 2987552 h 305770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</a:cxnLst>
                  <a:rect l="l" t="t" r="r" b="b"/>
                  <a:pathLst>
                    <a:path w="1627816" h="3057704">
                      <a:moveTo>
                        <a:pt x="1428053" y="2987552"/>
                      </a:moveTo>
                      <a:cubicBezTo>
                        <a:pt x="1427235" y="2987688"/>
                        <a:pt x="1426416" y="2987825"/>
                        <a:pt x="1425597" y="2987825"/>
                      </a:cubicBezTo>
                      <a:cubicBezTo>
                        <a:pt x="1263049" y="3011436"/>
                        <a:pt x="1098317" y="3033273"/>
                        <a:pt x="933176" y="3045965"/>
                      </a:cubicBezTo>
                      <a:cubicBezTo>
                        <a:pt x="923759" y="3046648"/>
                        <a:pt x="914205" y="3047467"/>
                        <a:pt x="904788" y="3048013"/>
                      </a:cubicBezTo>
                      <a:cubicBezTo>
                        <a:pt x="729957" y="3060432"/>
                        <a:pt x="554580" y="3062343"/>
                        <a:pt x="381114" y="3045283"/>
                      </a:cubicBezTo>
                      <a:cubicBezTo>
                        <a:pt x="324202" y="3039687"/>
                        <a:pt x="267426" y="3031908"/>
                        <a:pt x="211332" y="3021672"/>
                      </a:cubicBezTo>
                      <a:cubicBezTo>
                        <a:pt x="85770" y="2998743"/>
                        <a:pt x="1153" y="2880005"/>
                        <a:pt x="21488" y="2754171"/>
                      </a:cubicBezTo>
                      <a:cubicBezTo>
                        <a:pt x="40596" y="2635842"/>
                        <a:pt x="53152" y="2523929"/>
                        <a:pt x="61341" y="2418566"/>
                      </a:cubicBezTo>
                      <a:cubicBezTo>
                        <a:pt x="62569" y="2402871"/>
                        <a:pt x="63797" y="2387448"/>
                        <a:pt x="64753" y="2372163"/>
                      </a:cubicBezTo>
                      <a:cubicBezTo>
                        <a:pt x="73078" y="2249194"/>
                        <a:pt x="75808" y="2136052"/>
                        <a:pt x="76626" y="2033146"/>
                      </a:cubicBezTo>
                      <a:cubicBezTo>
                        <a:pt x="76626" y="2024411"/>
                        <a:pt x="76763" y="2015813"/>
                        <a:pt x="76763" y="2007215"/>
                      </a:cubicBezTo>
                      <a:cubicBezTo>
                        <a:pt x="76763" y="2003393"/>
                        <a:pt x="76899" y="1999435"/>
                        <a:pt x="76899" y="1995750"/>
                      </a:cubicBezTo>
                      <a:cubicBezTo>
                        <a:pt x="76899" y="1989882"/>
                        <a:pt x="76899" y="1984013"/>
                        <a:pt x="76899" y="1978281"/>
                      </a:cubicBezTo>
                      <a:cubicBezTo>
                        <a:pt x="77036" y="1974323"/>
                        <a:pt x="77036" y="1970501"/>
                        <a:pt x="77036" y="1966680"/>
                      </a:cubicBezTo>
                      <a:cubicBezTo>
                        <a:pt x="77036" y="1958627"/>
                        <a:pt x="77036" y="1950848"/>
                        <a:pt x="77036" y="1943069"/>
                      </a:cubicBezTo>
                      <a:cubicBezTo>
                        <a:pt x="77172" y="1919048"/>
                        <a:pt x="77036" y="1895710"/>
                        <a:pt x="77172" y="1873054"/>
                      </a:cubicBezTo>
                      <a:lnTo>
                        <a:pt x="77172" y="1867049"/>
                      </a:lnTo>
                      <a:cubicBezTo>
                        <a:pt x="77172" y="1788573"/>
                        <a:pt x="77582" y="1718286"/>
                        <a:pt x="80721" y="1656733"/>
                      </a:cubicBezTo>
                      <a:cubicBezTo>
                        <a:pt x="80857" y="1653867"/>
                        <a:pt x="80994" y="1651138"/>
                        <a:pt x="81130" y="1648408"/>
                      </a:cubicBezTo>
                      <a:cubicBezTo>
                        <a:pt x="81813" y="1635579"/>
                        <a:pt x="82495" y="1622886"/>
                        <a:pt x="83041" y="1610466"/>
                      </a:cubicBezTo>
                      <a:cubicBezTo>
                        <a:pt x="83587" y="1598320"/>
                        <a:pt x="84133" y="1586309"/>
                        <a:pt x="84679" y="1574436"/>
                      </a:cubicBezTo>
                      <a:cubicBezTo>
                        <a:pt x="86044" y="1541135"/>
                        <a:pt x="86862" y="1508925"/>
                        <a:pt x="87408" y="1478217"/>
                      </a:cubicBezTo>
                      <a:cubicBezTo>
                        <a:pt x="87681" y="1452422"/>
                        <a:pt x="87681" y="1427720"/>
                        <a:pt x="87272" y="1404108"/>
                      </a:cubicBezTo>
                      <a:cubicBezTo>
                        <a:pt x="86726" y="1378041"/>
                        <a:pt x="85907" y="1353611"/>
                        <a:pt x="84406" y="1331091"/>
                      </a:cubicBezTo>
                      <a:cubicBezTo>
                        <a:pt x="83860" y="1323585"/>
                        <a:pt x="83314" y="1315942"/>
                        <a:pt x="82768" y="1307890"/>
                      </a:cubicBezTo>
                      <a:cubicBezTo>
                        <a:pt x="81813" y="1295880"/>
                        <a:pt x="80857" y="1283460"/>
                        <a:pt x="79765" y="1270631"/>
                      </a:cubicBezTo>
                      <a:cubicBezTo>
                        <a:pt x="79083" y="1262851"/>
                        <a:pt x="78401" y="1255072"/>
                        <a:pt x="77718" y="1247020"/>
                      </a:cubicBezTo>
                      <a:cubicBezTo>
                        <a:pt x="77445" y="1243471"/>
                        <a:pt x="77036" y="1240059"/>
                        <a:pt x="76763" y="1236511"/>
                      </a:cubicBezTo>
                      <a:cubicBezTo>
                        <a:pt x="76763" y="1235555"/>
                        <a:pt x="76626" y="1234736"/>
                        <a:pt x="76490" y="1233918"/>
                      </a:cubicBezTo>
                      <a:cubicBezTo>
                        <a:pt x="76080" y="1229004"/>
                        <a:pt x="75534" y="1224091"/>
                        <a:pt x="75125" y="1219041"/>
                      </a:cubicBezTo>
                      <a:cubicBezTo>
                        <a:pt x="74579" y="1214128"/>
                        <a:pt x="74170" y="1209351"/>
                        <a:pt x="73624" y="1204438"/>
                      </a:cubicBezTo>
                      <a:cubicBezTo>
                        <a:pt x="72805" y="1195840"/>
                        <a:pt x="71986" y="1187105"/>
                        <a:pt x="71031" y="1178370"/>
                      </a:cubicBezTo>
                      <a:cubicBezTo>
                        <a:pt x="66936" y="1137290"/>
                        <a:pt x="62296" y="1094162"/>
                        <a:pt x="57519" y="1050079"/>
                      </a:cubicBezTo>
                      <a:cubicBezTo>
                        <a:pt x="56018" y="1036294"/>
                        <a:pt x="54380" y="1022237"/>
                        <a:pt x="52879" y="1008179"/>
                      </a:cubicBezTo>
                      <a:cubicBezTo>
                        <a:pt x="50422" y="986343"/>
                        <a:pt x="47966" y="964369"/>
                        <a:pt x="45509" y="942396"/>
                      </a:cubicBezTo>
                      <a:cubicBezTo>
                        <a:pt x="43871" y="928202"/>
                        <a:pt x="42233" y="914008"/>
                        <a:pt x="40596" y="899951"/>
                      </a:cubicBezTo>
                      <a:cubicBezTo>
                        <a:pt x="16302" y="686905"/>
                        <a:pt x="-6490" y="482867"/>
                        <a:pt x="1699" y="418175"/>
                      </a:cubicBezTo>
                      <a:cubicBezTo>
                        <a:pt x="15756" y="306125"/>
                        <a:pt x="558538" y="10236"/>
                        <a:pt x="558538" y="10236"/>
                      </a:cubicBezTo>
                      <a:lnTo>
                        <a:pt x="884316" y="0"/>
                      </a:lnTo>
                      <a:cubicBezTo>
                        <a:pt x="884316" y="0"/>
                        <a:pt x="1341661" y="184248"/>
                        <a:pt x="1426143" y="295480"/>
                      </a:cubicBezTo>
                      <a:cubicBezTo>
                        <a:pt x="1426552" y="296026"/>
                        <a:pt x="1426962" y="296572"/>
                        <a:pt x="1427371" y="297117"/>
                      </a:cubicBezTo>
                      <a:cubicBezTo>
                        <a:pt x="1446478" y="323322"/>
                        <a:pt x="1458625" y="359762"/>
                        <a:pt x="1465449" y="404664"/>
                      </a:cubicBezTo>
                      <a:cubicBezTo>
                        <a:pt x="1471591" y="444243"/>
                        <a:pt x="1473774" y="490374"/>
                        <a:pt x="1473365" y="542099"/>
                      </a:cubicBezTo>
                      <a:cubicBezTo>
                        <a:pt x="1473092" y="578949"/>
                        <a:pt x="1471591" y="618665"/>
                        <a:pt x="1469134" y="660701"/>
                      </a:cubicBezTo>
                      <a:cubicBezTo>
                        <a:pt x="1466677" y="705330"/>
                        <a:pt x="1463265" y="752688"/>
                        <a:pt x="1459444" y="802367"/>
                      </a:cubicBezTo>
                      <a:cubicBezTo>
                        <a:pt x="1458352" y="816834"/>
                        <a:pt x="1457260" y="831437"/>
                        <a:pt x="1456168" y="846177"/>
                      </a:cubicBezTo>
                      <a:cubicBezTo>
                        <a:pt x="1454940" y="861190"/>
                        <a:pt x="1453848" y="876340"/>
                        <a:pt x="1452756" y="891762"/>
                      </a:cubicBezTo>
                      <a:cubicBezTo>
                        <a:pt x="1452074" y="901725"/>
                        <a:pt x="1451255" y="911688"/>
                        <a:pt x="1450573" y="921787"/>
                      </a:cubicBezTo>
                      <a:cubicBezTo>
                        <a:pt x="1448662" y="948264"/>
                        <a:pt x="1446615" y="975288"/>
                        <a:pt x="1444841" y="1002584"/>
                      </a:cubicBezTo>
                      <a:cubicBezTo>
                        <a:pt x="1444295" y="1011455"/>
                        <a:pt x="1443612" y="1020326"/>
                        <a:pt x="1443066" y="1029197"/>
                      </a:cubicBezTo>
                      <a:cubicBezTo>
                        <a:pt x="1442657" y="1034793"/>
                        <a:pt x="1442384" y="1040525"/>
                        <a:pt x="1442111" y="1046257"/>
                      </a:cubicBezTo>
                      <a:cubicBezTo>
                        <a:pt x="1441701" y="1051990"/>
                        <a:pt x="1441429" y="1057858"/>
                        <a:pt x="1441019" y="1063590"/>
                      </a:cubicBezTo>
                      <a:lnTo>
                        <a:pt x="1441019" y="1063727"/>
                      </a:lnTo>
                      <a:cubicBezTo>
                        <a:pt x="1440746" y="1069050"/>
                        <a:pt x="1440337" y="1074372"/>
                        <a:pt x="1440064" y="1079695"/>
                      </a:cubicBezTo>
                      <a:cubicBezTo>
                        <a:pt x="1439654" y="1085564"/>
                        <a:pt x="1439381" y="1091296"/>
                        <a:pt x="1439108" y="1097164"/>
                      </a:cubicBezTo>
                      <a:cubicBezTo>
                        <a:pt x="1438562" y="1107946"/>
                        <a:pt x="1438017" y="1118592"/>
                        <a:pt x="1437607" y="1129510"/>
                      </a:cubicBezTo>
                      <a:cubicBezTo>
                        <a:pt x="1437198" y="1138518"/>
                        <a:pt x="1436788" y="1147526"/>
                        <a:pt x="1436515" y="1156533"/>
                      </a:cubicBezTo>
                      <a:cubicBezTo>
                        <a:pt x="1436379" y="1158171"/>
                        <a:pt x="1436379" y="1159809"/>
                        <a:pt x="1436379" y="1161447"/>
                      </a:cubicBezTo>
                      <a:cubicBezTo>
                        <a:pt x="1436106" y="1167315"/>
                        <a:pt x="1435833" y="1173047"/>
                        <a:pt x="1435696" y="1178916"/>
                      </a:cubicBezTo>
                      <a:lnTo>
                        <a:pt x="1435560" y="1181919"/>
                      </a:lnTo>
                      <a:lnTo>
                        <a:pt x="1435423" y="1183420"/>
                      </a:lnTo>
                      <a:cubicBezTo>
                        <a:pt x="1435150" y="1191063"/>
                        <a:pt x="1434877" y="1198842"/>
                        <a:pt x="1434741" y="1206485"/>
                      </a:cubicBezTo>
                      <a:cubicBezTo>
                        <a:pt x="1434468" y="1215629"/>
                        <a:pt x="1434195" y="1224910"/>
                        <a:pt x="1434059" y="1234054"/>
                      </a:cubicBezTo>
                      <a:cubicBezTo>
                        <a:pt x="1433922" y="1238285"/>
                        <a:pt x="1433922" y="1242652"/>
                        <a:pt x="1433786" y="1247020"/>
                      </a:cubicBezTo>
                      <a:cubicBezTo>
                        <a:pt x="1433649" y="1250841"/>
                        <a:pt x="1433649" y="1254799"/>
                        <a:pt x="1433513" y="1258621"/>
                      </a:cubicBezTo>
                      <a:cubicBezTo>
                        <a:pt x="1433513" y="1260531"/>
                        <a:pt x="1433513" y="1262442"/>
                        <a:pt x="1433513" y="1264489"/>
                      </a:cubicBezTo>
                      <a:cubicBezTo>
                        <a:pt x="1433376" y="1269812"/>
                        <a:pt x="1433376" y="1275135"/>
                        <a:pt x="1433240" y="1280594"/>
                      </a:cubicBezTo>
                      <a:cubicBezTo>
                        <a:pt x="1433103" y="1289602"/>
                        <a:pt x="1433103" y="1298746"/>
                        <a:pt x="1433103" y="1308163"/>
                      </a:cubicBezTo>
                      <a:lnTo>
                        <a:pt x="1433103" y="1323039"/>
                      </a:lnTo>
                      <a:cubicBezTo>
                        <a:pt x="1433103" y="1348970"/>
                        <a:pt x="1433376" y="1376130"/>
                        <a:pt x="1433922" y="1404382"/>
                      </a:cubicBezTo>
                      <a:cubicBezTo>
                        <a:pt x="1434059" y="1415982"/>
                        <a:pt x="1434332" y="1427856"/>
                        <a:pt x="1434605" y="1439866"/>
                      </a:cubicBezTo>
                      <a:cubicBezTo>
                        <a:pt x="1434877" y="1452559"/>
                        <a:pt x="1435287" y="1465388"/>
                        <a:pt x="1435560" y="1478490"/>
                      </a:cubicBezTo>
                      <a:cubicBezTo>
                        <a:pt x="1436379" y="1505786"/>
                        <a:pt x="1437334" y="1533765"/>
                        <a:pt x="1438426" y="1562153"/>
                      </a:cubicBezTo>
                      <a:cubicBezTo>
                        <a:pt x="1438562" y="1566247"/>
                        <a:pt x="1438699" y="1570478"/>
                        <a:pt x="1438835" y="1574572"/>
                      </a:cubicBezTo>
                      <a:cubicBezTo>
                        <a:pt x="1438972" y="1576346"/>
                        <a:pt x="1438972" y="1577984"/>
                        <a:pt x="1438972" y="1579622"/>
                      </a:cubicBezTo>
                      <a:cubicBezTo>
                        <a:pt x="1439245" y="1588903"/>
                        <a:pt x="1439654" y="1598183"/>
                        <a:pt x="1440064" y="1607601"/>
                      </a:cubicBezTo>
                      <a:cubicBezTo>
                        <a:pt x="1440610" y="1621112"/>
                        <a:pt x="1441292" y="1634897"/>
                        <a:pt x="1441838" y="1648545"/>
                      </a:cubicBezTo>
                      <a:cubicBezTo>
                        <a:pt x="1442520" y="1663284"/>
                        <a:pt x="1443476" y="1678980"/>
                        <a:pt x="1444704" y="1695630"/>
                      </a:cubicBezTo>
                      <a:cubicBezTo>
                        <a:pt x="1446342" y="1716375"/>
                        <a:pt x="1448389" y="1738348"/>
                        <a:pt x="1450846" y="1761414"/>
                      </a:cubicBezTo>
                      <a:cubicBezTo>
                        <a:pt x="1451392" y="1766873"/>
                        <a:pt x="1452074" y="1772332"/>
                        <a:pt x="1452756" y="1777791"/>
                      </a:cubicBezTo>
                      <a:cubicBezTo>
                        <a:pt x="1453712" y="1786662"/>
                        <a:pt x="1454804" y="1795807"/>
                        <a:pt x="1456032" y="1804951"/>
                      </a:cubicBezTo>
                      <a:cubicBezTo>
                        <a:pt x="1456714" y="1810683"/>
                        <a:pt x="1457397" y="1816552"/>
                        <a:pt x="1458079" y="1822284"/>
                      </a:cubicBezTo>
                      <a:cubicBezTo>
                        <a:pt x="1458625" y="1825969"/>
                        <a:pt x="1459034" y="1829654"/>
                        <a:pt x="1459580" y="1833475"/>
                      </a:cubicBezTo>
                      <a:cubicBezTo>
                        <a:pt x="1461355" y="1847396"/>
                        <a:pt x="1463265" y="1861727"/>
                        <a:pt x="1465449" y="1876330"/>
                      </a:cubicBezTo>
                      <a:cubicBezTo>
                        <a:pt x="1465722" y="1877968"/>
                        <a:pt x="1465858" y="1879605"/>
                        <a:pt x="1466131" y="1881243"/>
                      </a:cubicBezTo>
                      <a:cubicBezTo>
                        <a:pt x="1467223" y="1888613"/>
                        <a:pt x="1468315" y="1895983"/>
                        <a:pt x="1469407" y="1903626"/>
                      </a:cubicBezTo>
                      <a:cubicBezTo>
                        <a:pt x="1471454" y="1917956"/>
                        <a:pt x="1473774" y="1932696"/>
                        <a:pt x="1476094" y="1947573"/>
                      </a:cubicBezTo>
                      <a:cubicBezTo>
                        <a:pt x="1476777" y="1951803"/>
                        <a:pt x="1477459" y="1956034"/>
                        <a:pt x="1478005" y="1960265"/>
                      </a:cubicBezTo>
                      <a:cubicBezTo>
                        <a:pt x="1481963" y="1985651"/>
                        <a:pt x="1486194" y="2011582"/>
                        <a:pt x="1490698" y="2038195"/>
                      </a:cubicBezTo>
                      <a:cubicBezTo>
                        <a:pt x="1491517" y="2042836"/>
                        <a:pt x="1492336" y="2047613"/>
                        <a:pt x="1493155" y="2052389"/>
                      </a:cubicBezTo>
                      <a:cubicBezTo>
                        <a:pt x="1494929" y="2062898"/>
                        <a:pt x="1496703" y="2073407"/>
                        <a:pt x="1498614" y="2084053"/>
                      </a:cubicBezTo>
                      <a:cubicBezTo>
                        <a:pt x="1505028" y="2121039"/>
                        <a:pt x="1511852" y="2158844"/>
                        <a:pt x="1518949" y="2197332"/>
                      </a:cubicBezTo>
                      <a:cubicBezTo>
                        <a:pt x="1527275" y="2241824"/>
                        <a:pt x="1535873" y="2286999"/>
                        <a:pt x="1544744" y="2332583"/>
                      </a:cubicBezTo>
                      <a:cubicBezTo>
                        <a:pt x="1552114" y="2370115"/>
                        <a:pt x="1559620" y="2407784"/>
                        <a:pt x="1567400" y="2445453"/>
                      </a:cubicBezTo>
                      <a:cubicBezTo>
                        <a:pt x="1585415" y="2533619"/>
                        <a:pt x="1603976" y="2621649"/>
                        <a:pt x="1622401" y="2706675"/>
                      </a:cubicBezTo>
                      <a:cubicBezTo>
                        <a:pt x="1651199" y="2838515"/>
                        <a:pt x="1562077" y="2967899"/>
                        <a:pt x="1428053" y="298755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31" name="组合 130"/>
                <p:cNvGrpSpPr/>
                <p:nvPr>
                  <p:custDataLst>
                    <p:tags r:id="rId8"/>
                  </p:custDataLst>
                </p:nvPr>
              </p:nvGrpSpPr>
              <p:grpSpPr>
                <a:xfrm>
                  <a:off x="8604522" y="2568908"/>
                  <a:ext cx="1423761" cy="2219850"/>
                  <a:chOff x="8604522" y="2568908"/>
                  <a:chExt cx="1423761" cy="2219850"/>
                </a:xfrm>
                <a:solidFill>
                  <a:srgbClr val="93C3FD"/>
                </a:solidFill>
              </p:grpSpPr>
              <p:sp>
                <p:nvSpPr>
                  <p:cNvPr id="132" name="任意多边形 131"/>
                  <p:cNvSpPr/>
                  <p:nvPr>
                    <p:custDataLst>
                      <p:tags r:id="rId9"/>
                    </p:custDataLst>
                  </p:nvPr>
                </p:nvSpPr>
                <p:spPr>
                  <a:xfrm>
                    <a:off x="8750419" y="2568908"/>
                    <a:ext cx="1175913" cy="174967"/>
                  </a:xfrm>
                  <a:custGeom>
                    <a:gdLst>
                      <a:gd name="connsiteX0" fmla="*/ 1175914 w 1175913"/>
                      <a:gd name="connsiteY0" fmla="*/ 109321 h 174967"/>
                      <a:gd name="connsiteX1" fmla="*/ 542509 w 1175913"/>
                      <a:gd name="connsiteY1" fmla="*/ 174968 h 174967"/>
                      <a:gd name="connsiteX2" fmla="*/ 452159 w 1175913"/>
                      <a:gd name="connsiteY2" fmla="*/ 173603 h 174967"/>
                      <a:gd name="connsiteX3" fmla="*/ 0 w 1175913"/>
                      <a:gd name="connsiteY3" fmla="*/ 125016 h 174967"/>
                      <a:gd name="connsiteX4" fmla="*/ 12693 w 1175913"/>
                      <a:gd name="connsiteY4" fmla="*/ 68922 h 174967"/>
                      <a:gd name="connsiteX5" fmla="*/ 25385 w 1175913"/>
                      <a:gd name="connsiteY5" fmla="*/ 12829 h 174967"/>
                      <a:gd name="connsiteX6" fmla="*/ 25385 w 1175913"/>
                      <a:gd name="connsiteY6" fmla="*/ 12829 h 174967"/>
                      <a:gd name="connsiteX7" fmla="*/ 458574 w 1175913"/>
                      <a:gd name="connsiteY7" fmla="*/ 58686 h 174967"/>
                      <a:gd name="connsiteX8" fmla="*/ 1136471 w 1175913"/>
                      <a:gd name="connsiteY8" fmla="*/ 0 h 174967"/>
                      <a:gd name="connsiteX9" fmla="*/ 1137699 w 1175913"/>
                      <a:gd name="connsiteY9" fmla="*/ 1638 h 174967"/>
                      <a:gd name="connsiteX10" fmla="*/ 1175914 w 1175913"/>
                      <a:gd name="connsiteY10" fmla="*/ 109321 h 1749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175913" h="174967">
                        <a:moveTo>
                          <a:pt x="1175914" y="109321"/>
                        </a:moveTo>
                        <a:cubicBezTo>
                          <a:pt x="937892" y="160364"/>
                          <a:pt x="717067" y="174968"/>
                          <a:pt x="542509" y="174968"/>
                        </a:cubicBezTo>
                        <a:cubicBezTo>
                          <a:pt x="510846" y="174968"/>
                          <a:pt x="480683" y="174422"/>
                          <a:pt x="452159" y="173603"/>
                        </a:cubicBezTo>
                        <a:cubicBezTo>
                          <a:pt x="182747" y="165687"/>
                          <a:pt x="7370" y="126654"/>
                          <a:pt x="0" y="125016"/>
                        </a:cubicBezTo>
                        <a:lnTo>
                          <a:pt x="12693" y="68922"/>
                        </a:lnTo>
                        <a:lnTo>
                          <a:pt x="25385" y="12829"/>
                        </a:lnTo>
                        <a:lnTo>
                          <a:pt x="25385" y="12829"/>
                        </a:lnTo>
                        <a:cubicBezTo>
                          <a:pt x="28797" y="13648"/>
                          <a:pt x="200762" y="51453"/>
                          <a:pt x="458574" y="58686"/>
                        </a:cubicBezTo>
                        <a:cubicBezTo>
                          <a:pt x="632722" y="63600"/>
                          <a:pt x="873337" y="54865"/>
                          <a:pt x="1136471" y="0"/>
                        </a:cubicBezTo>
                        <a:cubicBezTo>
                          <a:pt x="1136880" y="546"/>
                          <a:pt x="1137290" y="1092"/>
                          <a:pt x="1137699" y="1638"/>
                        </a:cubicBezTo>
                        <a:cubicBezTo>
                          <a:pt x="1156943" y="27842"/>
                          <a:pt x="1168953" y="64282"/>
                          <a:pt x="1175914" y="109321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3" name="任意多边形 132"/>
                  <p:cNvSpPr/>
                  <p:nvPr>
                    <p:custDataLst>
                      <p:tags r:id="rId10"/>
                    </p:custDataLst>
                  </p:nvPr>
                </p:nvSpPr>
                <p:spPr>
                  <a:xfrm>
                    <a:off x="8732131" y="2815664"/>
                    <a:ext cx="1201981" cy="182610"/>
                  </a:xfrm>
                  <a:custGeom>
                    <a:gdLst>
                      <a:gd name="connsiteX0" fmla="*/ 1201981 w 1201981"/>
                      <a:gd name="connsiteY0" fmla="*/ 0 h 182610"/>
                      <a:gd name="connsiteX1" fmla="*/ 1197750 w 1201981"/>
                      <a:gd name="connsiteY1" fmla="*/ 118601 h 182610"/>
                      <a:gd name="connsiteX2" fmla="*/ 573081 w 1201981"/>
                      <a:gd name="connsiteY2" fmla="*/ 182611 h 182610"/>
                      <a:gd name="connsiteX3" fmla="*/ 451477 w 1201981"/>
                      <a:gd name="connsiteY3" fmla="*/ 180290 h 182610"/>
                      <a:gd name="connsiteX4" fmla="*/ 0 w 1201981"/>
                      <a:gd name="connsiteY4" fmla="*/ 127200 h 182610"/>
                      <a:gd name="connsiteX5" fmla="*/ 26477 w 1201981"/>
                      <a:gd name="connsiteY5" fmla="*/ 15286 h 182610"/>
                      <a:gd name="connsiteX6" fmla="*/ 458983 w 1201981"/>
                      <a:gd name="connsiteY6" fmla="*/ 65511 h 182610"/>
                      <a:gd name="connsiteX7" fmla="*/ 1201981 w 1201981"/>
                      <a:gd name="connsiteY7" fmla="*/ 0 h 1826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201981" h="182610">
                        <a:moveTo>
                          <a:pt x="1201981" y="0"/>
                        </a:moveTo>
                        <a:cubicBezTo>
                          <a:pt x="1201708" y="36850"/>
                          <a:pt x="1200207" y="76565"/>
                          <a:pt x="1197750" y="118601"/>
                        </a:cubicBezTo>
                        <a:cubicBezTo>
                          <a:pt x="964915" y="168144"/>
                          <a:pt x="747912" y="182611"/>
                          <a:pt x="573081" y="182611"/>
                        </a:cubicBezTo>
                        <a:cubicBezTo>
                          <a:pt x="529816" y="182611"/>
                          <a:pt x="489145" y="181655"/>
                          <a:pt x="451477" y="180290"/>
                        </a:cubicBezTo>
                        <a:cubicBezTo>
                          <a:pt x="182201" y="169781"/>
                          <a:pt x="7370" y="128974"/>
                          <a:pt x="0" y="127200"/>
                        </a:cubicBezTo>
                        <a:lnTo>
                          <a:pt x="26477" y="15286"/>
                        </a:lnTo>
                        <a:cubicBezTo>
                          <a:pt x="28251" y="15695"/>
                          <a:pt x="200080" y="55548"/>
                          <a:pt x="458983" y="65511"/>
                        </a:cubicBezTo>
                        <a:cubicBezTo>
                          <a:pt x="647326" y="72608"/>
                          <a:pt x="913326" y="64692"/>
                          <a:pt x="1201981" y="0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4" name="任意多边形 133"/>
                  <p:cNvSpPr/>
                  <p:nvPr>
                    <p:custDataLst>
                      <p:tags r:id="rId11"/>
                    </p:custDataLst>
                  </p:nvPr>
                </p:nvSpPr>
                <p:spPr>
                  <a:xfrm>
                    <a:off x="8714115" y="3075795"/>
                    <a:ext cx="1206212" cy="177287"/>
                  </a:xfrm>
                  <a:custGeom>
                    <a:gdLst>
                      <a:gd name="connsiteX0" fmla="*/ 1206212 w 1206212"/>
                      <a:gd name="connsiteY0" fmla="*/ 0 h 177287"/>
                      <a:gd name="connsiteX1" fmla="*/ 1202937 w 1206212"/>
                      <a:gd name="connsiteY1" fmla="*/ 43810 h 177287"/>
                      <a:gd name="connsiteX2" fmla="*/ 1199525 w 1206212"/>
                      <a:gd name="connsiteY2" fmla="*/ 89395 h 177287"/>
                      <a:gd name="connsiteX3" fmla="*/ 1197341 w 1206212"/>
                      <a:gd name="connsiteY3" fmla="*/ 119420 h 177287"/>
                      <a:gd name="connsiteX4" fmla="*/ 603925 w 1206212"/>
                      <a:gd name="connsiteY4" fmla="*/ 177288 h 177287"/>
                      <a:gd name="connsiteX5" fmla="*/ 450794 w 1206212"/>
                      <a:gd name="connsiteY5" fmla="*/ 173603 h 177287"/>
                      <a:gd name="connsiteX6" fmla="*/ 0 w 1206212"/>
                      <a:gd name="connsiteY6" fmla="*/ 116008 h 177287"/>
                      <a:gd name="connsiteX7" fmla="*/ 27569 w 1206212"/>
                      <a:gd name="connsiteY7" fmla="*/ 4367 h 177287"/>
                      <a:gd name="connsiteX8" fmla="*/ 459529 w 1206212"/>
                      <a:gd name="connsiteY8" fmla="*/ 58823 h 177287"/>
                      <a:gd name="connsiteX9" fmla="*/ 1206212 w 1206212"/>
                      <a:gd name="connsiteY9" fmla="*/ 0 h 17728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206212" h="177287">
                        <a:moveTo>
                          <a:pt x="1206212" y="0"/>
                        </a:moveTo>
                        <a:cubicBezTo>
                          <a:pt x="1205120" y="14467"/>
                          <a:pt x="1204028" y="29070"/>
                          <a:pt x="1202937" y="43810"/>
                        </a:cubicBezTo>
                        <a:cubicBezTo>
                          <a:pt x="1201708" y="58823"/>
                          <a:pt x="1200616" y="73972"/>
                          <a:pt x="1199525" y="89395"/>
                        </a:cubicBezTo>
                        <a:cubicBezTo>
                          <a:pt x="1198842" y="99358"/>
                          <a:pt x="1198023" y="109321"/>
                          <a:pt x="1197341" y="119420"/>
                        </a:cubicBezTo>
                        <a:cubicBezTo>
                          <a:pt x="978017" y="163776"/>
                          <a:pt x="772888" y="177288"/>
                          <a:pt x="603925" y="177288"/>
                        </a:cubicBezTo>
                        <a:cubicBezTo>
                          <a:pt x="548787" y="177288"/>
                          <a:pt x="497471" y="175787"/>
                          <a:pt x="450794" y="173603"/>
                        </a:cubicBezTo>
                        <a:cubicBezTo>
                          <a:pt x="181655" y="160364"/>
                          <a:pt x="7233" y="117782"/>
                          <a:pt x="0" y="116008"/>
                        </a:cubicBezTo>
                        <a:lnTo>
                          <a:pt x="27569" y="4367"/>
                        </a:lnTo>
                        <a:cubicBezTo>
                          <a:pt x="29343" y="4777"/>
                          <a:pt x="200762" y="46403"/>
                          <a:pt x="459529" y="58823"/>
                        </a:cubicBezTo>
                        <a:cubicBezTo>
                          <a:pt x="648145" y="67967"/>
                          <a:pt x="915509" y="62645"/>
                          <a:pt x="1206212" y="0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5" name="任意多边形 134"/>
                  <p:cNvSpPr/>
                  <p:nvPr>
                    <p:custDataLst>
                      <p:tags r:id="rId12"/>
                    </p:custDataLst>
                  </p:nvPr>
                </p:nvSpPr>
                <p:spPr>
                  <a:xfrm>
                    <a:off x="8695827" y="3329375"/>
                    <a:ext cx="1205939" cy="178925"/>
                  </a:xfrm>
                  <a:custGeom>
                    <a:gdLst>
                      <a:gd name="connsiteX0" fmla="*/ 1205939 w 1205939"/>
                      <a:gd name="connsiteY0" fmla="*/ 7779 h 178925"/>
                      <a:gd name="connsiteX1" fmla="*/ 1205939 w 1205939"/>
                      <a:gd name="connsiteY1" fmla="*/ 7779 h 178925"/>
                      <a:gd name="connsiteX2" fmla="*/ 1204984 w 1205939"/>
                      <a:gd name="connsiteY2" fmla="*/ 23884 h 178925"/>
                      <a:gd name="connsiteX3" fmla="*/ 1204028 w 1205939"/>
                      <a:gd name="connsiteY3" fmla="*/ 41353 h 178925"/>
                      <a:gd name="connsiteX4" fmla="*/ 1202527 w 1205939"/>
                      <a:gd name="connsiteY4" fmla="*/ 73699 h 178925"/>
                      <a:gd name="connsiteX5" fmla="*/ 1201435 w 1205939"/>
                      <a:gd name="connsiteY5" fmla="*/ 100722 h 178925"/>
                      <a:gd name="connsiteX6" fmla="*/ 1201299 w 1205939"/>
                      <a:gd name="connsiteY6" fmla="*/ 105636 h 178925"/>
                      <a:gd name="connsiteX7" fmla="*/ 1200616 w 1205939"/>
                      <a:gd name="connsiteY7" fmla="*/ 123105 h 178925"/>
                      <a:gd name="connsiteX8" fmla="*/ 1200480 w 1205939"/>
                      <a:gd name="connsiteY8" fmla="*/ 126108 h 178925"/>
                      <a:gd name="connsiteX9" fmla="*/ 634633 w 1205939"/>
                      <a:gd name="connsiteY9" fmla="*/ 178926 h 178925"/>
                      <a:gd name="connsiteX10" fmla="*/ 450112 w 1205939"/>
                      <a:gd name="connsiteY10" fmla="*/ 173466 h 178925"/>
                      <a:gd name="connsiteX11" fmla="*/ 0 w 1205939"/>
                      <a:gd name="connsiteY11" fmla="*/ 111368 h 178925"/>
                      <a:gd name="connsiteX12" fmla="*/ 28661 w 1205939"/>
                      <a:gd name="connsiteY12" fmla="*/ 0 h 178925"/>
                      <a:gd name="connsiteX13" fmla="*/ 28661 w 1205939"/>
                      <a:gd name="connsiteY13" fmla="*/ 0 h 178925"/>
                      <a:gd name="connsiteX14" fmla="*/ 148900 w 1205939"/>
                      <a:gd name="connsiteY14" fmla="*/ 24021 h 178925"/>
                      <a:gd name="connsiteX15" fmla="*/ 459938 w 1205939"/>
                      <a:gd name="connsiteY15" fmla="*/ 58687 h 178925"/>
                      <a:gd name="connsiteX16" fmla="*/ 1205939 w 1205939"/>
                      <a:gd name="connsiteY16" fmla="*/ 7779 h 1789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205939" h="178925">
                        <a:moveTo>
                          <a:pt x="1205939" y="7779"/>
                        </a:moveTo>
                        <a:lnTo>
                          <a:pt x="1205939" y="7779"/>
                        </a:lnTo>
                        <a:cubicBezTo>
                          <a:pt x="1205666" y="13239"/>
                          <a:pt x="1205257" y="18561"/>
                          <a:pt x="1204984" y="23884"/>
                        </a:cubicBezTo>
                        <a:cubicBezTo>
                          <a:pt x="1204575" y="29753"/>
                          <a:pt x="1204302" y="35485"/>
                          <a:pt x="1204028" y="41353"/>
                        </a:cubicBezTo>
                        <a:cubicBezTo>
                          <a:pt x="1203483" y="52136"/>
                          <a:pt x="1202937" y="62781"/>
                          <a:pt x="1202527" y="73699"/>
                        </a:cubicBezTo>
                        <a:cubicBezTo>
                          <a:pt x="1202118" y="82707"/>
                          <a:pt x="1201708" y="91715"/>
                          <a:pt x="1201435" y="100722"/>
                        </a:cubicBezTo>
                        <a:cubicBezTo>
                          <a:pt x="1201299" y="102360"/>
                          <a:pt x="1201299" y="103998"/>
                          <a:pt x="1201299" y="105636"/>
                        </a:cubicBezTo>
                        <a:cubicBezTo>
                          <a:pt x="1201026" y="111504"/>
                          <a:pt x="1200753" y="117237"/>
                          <a:pt x="1200616" y="123105"/>
                        </a:cubicBezTo>
                        <a:lnTo>
                          <a:pt x="1200480" y="126108"/>
                        </a:lnTo>
                        <a:cubicBezTo>
                          <a:pt x="992894" y="166233"/>
                          <a:pt x="798136" y="178926"/>
                          <a:pt x="634633" y="178926"/>
                        </a:cubicBezTo>
                        <a:cubicBezTo>
                          <a:pt x="567485" y="178926"/>
                          <a:pt x="505523" y="176878"/>
                          <a:pt x="450112" y="173466"/>
                        </a:cubicBezTo>
                        <a:cubicBezTo>
                          <a:pt x="181246" y="157498"/>
                          <a:pt x="7233" y="113279"/>
                          <a:pt x="0" y="111368"/>
                        </a:cubicBezTo>
                        <a:lnTo>
                          <a:pt x="28661" y="0"/>
                        </a:lnTo>
                        <a:lnTo>
                          <a:pt x="28661" y="0"/>
                        </a:lnTo>
                        <a:cubicBezTo>
                          <a:pt x="30162" y="409"/>
                          <a:pt x="73699" y="11328"/>
                          <a:pt x="148900" y="24021"/>
                        </a:cubicBezTo>
                        <a:cubicBezTo>
                          <a:pt x="224100" y="36713"/>
                          <a:pt x="331101" y="51317"/>
                          <a:pt x="459938" y="58687"/>
                        </a:cubicBezTo>
                        <a:cubicBezTo>
                          <a:pt x="648281" y="69878"/>
                          <a:pt x="915236" y="67148"/>
                          <a:pt x="1205939" y="7779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6" name="任意多边形 135"/>
                  <p:cNvSpPr/>
                  <p:nvPr>
                    <p:custDataLst>
                      <p:tags r:id="rId13"/>
                    </p:custDataLst>
                  </p:nvPr>
                </p:nvSpPr>
                <p:spPr>
                  <a:xfrm>
                    <a:off x="8677675" y="3578725"/>
                    <a:ext cx="1217949" cy="185203"/>
                  </a:xfrm>
                  <a:custGeom>
                    <a:gdLst>
                      <a:gd name="connsiteX0" fmla="*/ 1217131 w 1217949"/>
                      <a:gd name="connsiteY0" fmla="*/ 98948 h 185203"/>
                      <a:gd name="connsiteX1" fmla="*/ 1216312 w 1217949"/>
                      <a:gd name="connsiteY1" fmla="*/ 17606 h 185203"/>
                      <a:gd name="connsiteX2" fmla="*/ 460348 w 1217949"/>
                      <a:gd name="connsiteY2" fmla="*/ 63054 h 185203"/>
                      <a:gd name="connsiteX3" fmla="*/ 29753 w 1217949"/>
                      <a:gd name="connsiteY3" fmla="*/ 0 h 185203"/>
                      <a:gd name="connsiteX4" fmla="*/ 14876 w 1217949"/>
                      <a:gd name="connsiteY4" fmla="*/ 55548 h 185203"/>
                      <a:gd name="connsiteX5" fmla="*/ 0 w 1217949"/>
                      <a:gd name="connsiteY5" fmla="*/ 111095 h 185203"/>
                      <a:gd name="connsiteX6" fmla="*/ 449429 w 1217949"/>
                      <a:gd name="connsiteY6" fmla="*/ 177697 h 185203"/>
                      <a:gd name="connsiteX7" fmla="*/ 665478 w 1217949"/>
                      <a:gd name="connsiteY7" fmla="*/ 185204 h 185203"/>
                      <a:gd name="connsiteX8" fmla="*/ 1217949 w 1217949"/>
                      <a:gd name="connsiteY8" fmla="*/ 134569 h 185203"/>
                      <a:gd name="connsiteX9" fmla="*/ 1217131 w 1217949"/>
                      <a:gd name="connsiteY9" fmla="*/ 98948 h 185203"/>
                      <a:gd name="connsiteX10" fmla="*/ 29616 w 1217949"/>
                      <a:gd name="connsiteY10" fmla="*/ 0 h 185203"/>
                      <a:gd name="connsiteX11" fmla="*/ 14740 w 1217949"/>
                      <a:gd name="connsiteY11" fmla="*/ 55548 h 185203"/>
                      <a:gd name="connsiteX12" fmla="*/ 29616 w 1217949"/>
                      <a:gd name="connsiteY12" fmla="*/ 0 h 185203"/>
                      <a:gd name="connsiteX13" fmla="*/ 29616 w 1217949"/>
                      <a:gd name="connsiteY13" fmla="*/ 0 h 18520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217949" h="185203">
                        <a:moveTo>
                          <a:pt x="1217131" y="98948"/>
                        </a:moveTo>
                        <a:cubicBezTo>
                          <a:pt x="1216585" y="70697"/>
                          <a:pt x="1216312" y="43537"/>
                          <a:pt x="1216312" y="17606"/>
                        </a:cubicBezTo>
                        <a:cubicBezTo>
                          <a:pt x="921241" y="75883"/>
                          <a:pt x="650601" y="76020"/>
                          <a:pt x="460348" y="63054"/>
                        </a:cubicBezTo>
                        <a:cubicBezTo>
                          <a:pt x="202946" y="45448"/>
                          <a:pt x="32892" y="819"/>
                          <a:pt x="29753" y="0"/>
                        </a:cubicBezTo>
                        <a:lnTo>
                          <a:pt x="14876" y="55548"/>
                        </a:lnTo>
                        <a:lnTo>
                          <a:pt x="0" y="111095"/>
                        </a:lnTo>
                        <a:cubicBezTo>
                          <a:pt x="7233" y="113006"/>
                          <a:pt x="180700" y="158999"/>
                          <a:pt x="449429" y="177697"/>
                        </a:cubicBezTo>
                        <a:cubicBezTo>
                          <a:pt x="513439" y="182201"/>
                          <a:pt x="586046" y="185204"/>
                          <a:pt x="665478" y="185204"/>
                        </a:cubicBezTo>
                        <a:cubicBezTo>
                          <a:pt x="827070" y="185204"/>
                          <a:pt x="1016641" y="172784"/>
                          <a:pt x="1217949" y="134569"/>
                        </a:cubicBezTo>
                        <a:cubicBezTo>
                          <a:pt x="1217540" y="122559"/>
                          <a:pt x="1217267" y="110685"/>
                          <a:pt x="1217131" y="98948"/>
                        </a:cubicBezTo>
                        <a:close/>
                        <a:moveTo>
                          <a:pt x="29616" y="0"/>
                        </a:moveTo>
                        <a:lnTo>
                          <a:pt x="14740" y="55548"/>
                        </a:lnTo>
                        <a:lnTo>
                          <a:pt x="29616" y="0"/>
                        </a:lnTo>
                        <a:lnTo>
                          <a:pt x="29616" y="0"/>
                        </a:ln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7" name="任意多边形 136"/>
                  <p:cNvSpPr/>
                  <p:nvPr>
                    <p:custDataLst>
                      <p:tags r:id="rId14"/>
                    </p:custDataLst>
                  </p:nvPr>
                </p:nvSpPr>
                <p:spPr>
                  <a:xfrm>
                    <a:off x="8659250" y="3827938"/>
                    <a:ext cx="1246473" cy="191618"/>
                  </a:xfrm>
                  <a:custGeom>
                    <a:gdLst>
                      <a:gd name="connsiteX0" fmla="*/ 1246474 w 1246473"/>
                      <a:gd name="connsiteY0" fmla="*/ 141121 h 191618"/>
                      <a:gd name="connsiteX1" fmla="*/ 696186 w 1246473"/>
                      <a:gd name="connsiteY1" fmla="*/ 191618 h 191618"/>
                      <a:gd name="connsiteX2" fmla="*/ 448747 w 1246473"/>
                      <a:gd name="connsiteY2" fmla="*/ 181928 h 191618"/>
                      <a:gd name="connsiteX3" fmla="*/ 0 w 1246473"/>
                      <a:gd name="connsiteY3" fmla="*/ 110822 h 191618"/>
                      <a:gd name="connsiteX4" fmla="*/ 15422 w 1246473"/>
                      <a:gd name="connsiteY4" fmla="*/ 55411 h 191618"/>
                      <a:gd name="connsiteX5" fmla="*/ 30845 w 1246473"/>
                      <a:gd name="connsiteY5" fmla="*/ 0 h 191618"/>
                      <a:gd name="connsiteX6" fmla="*/ 30845 w 1246473"/>
                      <a:gd name="connsiteY6" fmla="*/ 0 h 191618"/>
                      <a:gd name="connsiteX7" fmla="*/ 460894 w 1246473"/>
                      <a:gd name="connsiteY7" fmla="*/ 67421 h 191618"/>
                      <a:gd name="connsiteX8" fmla="*/ 1240605 w 1246473"/>
                      <a:gd name="connsiteY8" fmla="*/ 25113 h 191618"/>
                      <a:gd name="connsiteX9" fmla="*/ 1241697 w 1246473"/>
                      <a:gd name="connsiteY9" fmla="*/ 53091 h 191618"/>
                      <a:gd name="connsiteX10" fmla="*/ 1243471 w 1246473"/>
                      <a:gd name="connsiteY10" fmla="*/ 94035 h 191618"/>
                      <a:gd name="connsiteX11" fmla="*/ 1246474 w 1246473"/>
                      <a:gd name="connsiteY11" fmla="*/ 141121 h 19161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1246473" h="191618">
                        <a:moveTo>
                          <a:pt x="1246474" y="141121"/>
                        </a:moveTo>
                        <a:cubicBezTo>
                          <a:pt x="1047076" y="179062"/>
                          <a:pt x="858597" y="191618"/>
                          <a:pt x="696186" y="191618"/>
                        </a:cubicBezTo>
                        <a:cubicBezTo>
                          <a:pt x="604334" y="191618"/>
                          <a:pt x="520945" y="187524"/>
                          <a:pt x="448747" y="181928"/>
                        </a:cubicBezTo>
                        <a:cubicBezTo>
                          <a:pt x="180290" y="160637"/>
                          <a:pt x="7234" y="112869"/>
                          <a:pt x="0" y="110822"/>
                        </a:cubicBezTo>
                        <a:lnTo>
                          <a:pt x="15422" y="55411"/>
                        </a:lnTo>
                        <a:lnTo>
                          <a:pt x="30845" y="0"/>
                        </a:lnTo>
                        <a:cubicBezTo>
                          <a:pt x="30845" y="0"/>
                          <a:pt x="30845" y="0"/>
                          <a:pt x="30845" y="0"/>
                        </a:cubicBezTo>
                        <a:cubicBezTo>
                          <a:pt x="33574" y="819"/>
                          <a:pt x="203356" y="47222"/>
                          <a:pt x="460894" y="67421"/>
                        </a:cubicBezTo>
                        <a:cubicBezTo>
                          <a:pt x="656060" y="82707"/>
                          <a:pt x="935845" y="85027"/>
                          <a:pt x="1240605" y="25113"/>
                        </a:cubicBezTo>
                        <a:cubicBezTo>
                          <a:pt x="1240878" y="34393"/>
                          <a:pt x="1241288" y="43674"/>
                          <a:pt x="1241697" y="53091"/>
                        </a:cubicBezTo>
                        <a:cubicBezTo>
                          <a:pt x="1242243" y="66602"/>
                          <a:pt x="1242925" y="80387"/>
                          <a:pt x="1243471" y="94035"/>
                        </a:cubicBezTo>
                        <a:cubicBezTo>
                          <a:pt x="1244154" y="108911"/>
                          <a:pt x="1245245" y="124606"/>
                          <a:pt x="1246474" y="141121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8" name="任意多边形 137"/>
                  <p:cNvSpPr/>
                  <p:nvPr>
                    <p:custDataLst>
                      <p:tags r:id="rId15"/>
                    </p:custDataLst>
                  </p:nvPr>
                </p:nvSpPr>
                <p:spPr>
                  <a:xfrm>
                    <a:off x="8641099" y="4077287"/>
                    <a:ext cx="1295879" cy="198442"/>
                  </a:xfrm>
                  <a:custGeom>
                    <a:gdLst>
                      <a:gd name="connsiteX0" fmla="*/ 1295880 w 1295879"/>
                      <a:gd name="connsiteY0" fmla="*/ 143850 h 198442"/>
                      <a:gd name="connsiteX1" fmla="*/ 726894 w 1295879"/>
                      <a:gd name="connsiteY1" fmla="*/ 198442 h 198442"/>
                      <a:gd name="connsiteX2" fmla="*/ 448201 w 1295879"/>
                      <a:gd name="connsiteY2" fmla="*/ 186023 h 198442"/>
                      <a:gd name="connsiteX3" fmla="*/ 0 w 1295879"/>
                      <a:gd name="connsiteY3" fmla="*/ 110412 h 198442"/>
                      <a:gd name="connsiteX4" fmla="*/ 32073 w 1295879"/>
                      <a:gd name="connsiteY4" fmla="*/ 0 h 198442"/>
                      <a:gd name="connsiteX5" fmla="*/ 32073 w 1295879"/>
                      <a:gd name="connsiteY5" fmla="*/ 0 h 198442"/>
                      <a:gd name="connsiteX6" fmla="*/ 461440 w 1295879"/>
                      <a:gd name="connsiteY6" fmla="*/ 71789 h 198442"/>
                      <a:gd name="connsiteX7" fmla="*/ 1279502 w 1295879"/>
                      <a:gd name="connsiteY7" fmla="*/ 29889 h 198442"/>
                      <a:gd name="connsiteX8" fmla="*/ 1285371 w 1295879"/>
                      <a:gd name="connsiteY8" fmla="*/ 72744 h 198442"/>
                      <a:gd name="connsiteX9" fmla="*/ 1286053 w 1295879"/>
                      <a:gd name="connsiteY9" fmla="*/ 77657 h 198442"/>
                      <a:gd name="connsiteX10" fmla="*/ 1289329 w 1295879"/>
                      <a:gd name="connsiteY10" fmla="*/ 100040 h 198442"/>
                      <a:gd name="connsiteX11" fmla="*/ 1295880 w 1295879"/>
                      <a:gd name="connsiteY11" fmla="*/ 143850 h 19844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1295879" h="198442">
                        <a:moveTo>
                          <a:pt x="1295880" y="143850"/>
                        </a:moveTo>
                        <a:cubicBezTo>
                          <a:pt x="1090613" y="184794"/>
                          <a:pt x="895583" y="198442"/>
                          <a:pt x="726894" y="198442"/>
                        </a:cubicBezTo>
                        <a:cubicBezTo>
                          <a:pt x="622623" y="198442"/>
                          <a:pt x="528451" y="193256"/>
                          <a:pt x="448201" y="186023"/>
                        </a:cubicBezTo>
                        <a:cubicBezTo>
                          <a:pt x="179881" y="162002"/>
                          <a:pt x="7233" y="112596"/>
                          <a:pt x="0" y="110412"/>
                        </a:cubicBezTo>
                        <a:lnTo>
                          <a:pt x="32073" y="0"/>
                        </a:lnTo>
                        <a:lnTo>
                          <a:pt x="32073" y="0"/>
                        </a:lnTo>
                        <a:cubicBezTo>
                          <a:pt x="33711" y="546"/>
                          <a:pt x="203355" y="48996"/>
                          <a:pt x="461440" y="71789"/>
                        </a:cubicBezTo>
                        <a:cubicBezTo>
                          <a:pt x="664386" y="89804"/>
                          <a:pt x="959592" y="94581"/>
                          <a:pt x="1279502" y="29889"/>
                        </a:cubicBezTo>
                        <a:cubicBezTo>
                          <a:pt x="1281276" y="43810"/>
                          <a:pt x="1283187" y="58141"/>
                          <a:pt x="1285371" y="72744"/>
                        </a:cubicBezTo>
                        <a:cubicBezTo>
                          <a:pt x="1285644" y="74382"/>
                          <a:pt x="1285780" y="76020"/>
                          <a:pt x="1286053" y="77657"/>
                        </a:cubicBezTo>
                        <a:cubicBezTo>
                          <a:pt x="1287145" y="85027"/>
                          <a:pt x="1288237" y="92397"/>
                          <a:pt x="1289329" y="100040"/>
                        </a:cubicBezTo>
                        <a:cubicBezTo>
                          <a:pt x="1291239" y="114234"/>
                          <a:pt x="1293559" y="128974"/>
                          <a:pt x="1295880" y="143850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9" name="任意多边形 138"/>
                  <p:cNvSpPr/>
                  <p:nvPr>
                    <p:custDataLst>
                      <p:tags r:id="rId16"/>
                    </p:custDataLst>
                  </p:nvPr>
                </p:nvSpPr>
                <p:spPr>
                  <a:xfrm>
                    <a:off x="8622674" y="4326500"/>
                    <a:ext cx="1357159" cy="205539"/>
                  </a:xfrm>
                  <a:custGeom>
                    <a:gdLst>
                      <a:gd name="connsiteX0" fmla="*/ 1357159 w 1357159"/>
                      <a:gd name="connsiteY0" fmla="*/ 144123 h 205539"/>
                      <a:gd name="connsiteX1" fmla="*/ 757465 w 1357159"/>
                      <a:gd name="connsiteY1" fmla="*/ 205539 h 205539"/>
                      <a:gd name="connsiteX2" fmla="*/ 447519 w 1357159"/>
                      <a:gd name="connsiteY2" fmla="*/ 190253 h 205539"/>
                      <a:gd name="connsiteX3" fmla="*/ 0 w 1357159"/>
                      <a:gd name="connsiteY3" fmla="*/ 110139 h 205539"/>
                      <a:gd name="connsiteX4" fmla="*/ 33165 w 1357159"/>
                      <a:gd name="connsiteY4" fmla="*/ 0 h 205539"/>
                      <a:gd name="connsiteX5" fmla="*/ 461849 w 1357159"/>
                      <a:gd name="connsiteY5" fmla="*/ 76019 h 205539"/>
                      <a:gd name="connsiteX6" fmla="*/ 1336687 w 1357159"/>
                      <a:gd name="connsiteY6" fmla="*/ 30844 h 205539"/>
                      <a:gd name="connsiteX7" fmla="*/ 1357159 w 1357159"/>
                      <a:gd name="connsiteY7" fmla="*/ 144123 h 20553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357159" h="205539">
                        <a:moveTo>
                          <a:pt x="1357159" y="144123"/>
                        </a:moveTo>
                        <a:cubicBezTo>
                          <a:pt x="1141794" y="190253"/>
                          <a:pt x="935845" y="205539"/>
                          <a:pt x="757465" y="205539"/>
                        </a:cubicBezTo>
                        <a:cubicBezTo>
                          <a:pt x="640775" y="205539"/>
                          <a:pt x="535821" y="198988"/>
                          <a:pt x="447519" y="190253"/>
                        </a:cubicBezTo>
                        <a:cubicBezTo>
                          <a:pt x="179335" y="163503"/>
                          <a:pt x="7234" y="112323"/>
                          <a:pt x="0" y="110139"/>
                        </a:cubicBezTo>
                        <a:lnTo>
                          <a:pt x="33165" y="0"/>
                        </a:lnTo>
                        <a:cubicBezTo>
                          <a:pt x="34802" y="546"/>
                          <a:pt x="204038" y="50634"/>
                          <a:pt x="461849" y="76019"/>
                        </a:cubicBezTo>
                        <a:cubicBezTo>
                          <a:pt x="676533" y="97174"/>
                          <a:pt x="994395" y="104680"/>
                          <a:pt x="1336687" y="30844"/>
                        </a:cubicBezTo>
                        <a:cubicBezTo>
                          <a:pt x="1343238" y="67830"/>
                          <a:pt x="1350062" y="105636"/>
                          <a:pt x="1357159" y="144123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40" name="任意多边形 139"/>
                  <p:cNvSpPr/>
                  <p:nvPr>
                    <p:custDataLst>
                      <p:tags r:id="rId17"/>
                    </p:custDataLst>
                  </p:nvPr>
                </p:nvSpPr>
                <p:spPr>
                  <a:xfrm>
                    <a:off x="8604522" y="4575986"/>
                    <a:ext cx="1423761" cy="212772"/>
                  </a:xfrm>
                  <a:custGeom>
                    <a:gdLst>
                      <a:gd name="connsiteX0" fmla="*/ 1423762 w 1423761"/>
                      <a:gd name="connsiteY0" fmla="*/ 142758 h 212772"/>
                      <a:gd name="connsiteX1" fmla="*/ 787764 w 1423761"/>
                      <a:gd name="connsiteY1" fmla="*/ 212773 h 212772"/>
                      <a:gd name="connsiteX2" fmla="*/ 446836 w 1423761"/>
                      <a:gd name="connsiteY2" fmla="*/ 194211 h 212772"/>
                      <a:gd name="connsiteX3" fmla="*/ 0 w 1423761"/>
                      <a:gd name="connsiteY3" fmla="*/ 109730 h 212772"/>
                      <a:gd name="connsiteX4" fmla="*/ 17196 w 1423761"/>
                      <a:gd name="connsiteY4" fmla="*/ 54865 h 212772"/>
                      <a:gd name="connsiteX5" fmla="*/ 34256 w 1423761"/>
                      <a:gd name="connsiteY5" fmla="*/ 0 h 212772"/>
                      <a:gd name="connsiteX6" fmla="*/ 34256 w 1423761"/>
                      <a:gd name="connsiteY6" fmla="*/ 0 h 212772"/>
                      <a:gd name="connsiteX7" fmla="*/ 462395 w 1423761"/>
                      <a:gd name="connsiteY7" fmla="*/ 80387 h 212772"/>
                      <a:gd name="connsiteX8" fmla="*/ 1401106 w 1423761"/>
                      <a:gd name="connsiteY8" fmla="*/ 30025 h 212772"/>
                      <a:gd name="connsiteX9" fmla="*/ 1423762 w 1423761"/>
                      <a:gd name="connsiteY9" fmla="*/ 142758 h 21277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423761" h="212767">
                        <a:moveTo>
                          <a:pt x="1423762" y="142758"/>
                        </a:moveTo>
                        <a:cubicBezTo>
                          <a:pt x="1196113" y="195440"/>
                          <a:pt x="977471" y="212773"/>
                          <a:pt x="787764" y="212773"/>
                        </a:cubicBezTo>
                        <a:cubicBezTo>
                          <a:pt x="658517" y="212773"/>
                          <a:pt x="542782" y="204720"/>
                          <a:pt x="446836" y="194211"/>
                        </a:cubicBezTo>
                        <a:cubicBezTo>
                          <a:pt x="178925" y="164868"/>
                          <a:pt x="7233" y="111914"/>
                          <a:pt x="0" y="109730"/>
                        </a:cubicBezTo>
                        <a:lnTo>
                          <a:pt x="17196" y="54865"/>
                        </a:lnTo>
                        <a:lnTo>
                          <a:pt x="34256" y="0"/>
                        </a:lnTo>
                        <a:cubicBezTo>
                          <a:pt x="34256" y="0"/>
                          <a:pt x="34256" y="0"/>
                          <a:pt x="34256" y="0"/>
                        </a:cubicBezTo>
                        <a:cubicBezTo>
                          <a:pt x="36986" y="819"/>
                          <a:pt x="205403" y="52408"/>
                          <a:pt x="462395" y="80387"/>
                        </a:cubicBezTo>
                        <a:cubicBezTo>
                          <a:pt x="690044" y="105090"/>
                          <a:pt x="1034111" y="115599"/>
                          <a:pt x="1401106" y="30025"/>
                        </a:cubicBezTo>
                        <a:cubicBezTo>
                          <a:pt x="1408476" y="67285"/>
                          <a:pt x="1416119" y="105090"/>
                          <a:pt x="1423762" y="142758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124" name="任意多边形 123"/>
              <p:cNvSpPr/>
              <p:nvPr>
                <p:custDataLst>
                  <p:tags r:id="rId18"/>
                </p:custDataLst>
              </p:nvPr>
            </p:nvSpPr>
            <p:spPr>
              <a:xfrm>
                <a:off x="8315753" y="2333752"/>
                <a:ext cx="837224" cy="3121029"/>
              </a:xfrm>
              <a:custGeom>
                <a:gdLst>
                  <a:gd name="connsiteX0" fmla="*/ 836191 w 837224"/>
                  <a:gd name="connsiteY0" fmla="*/ 2772869 h 3121029"/>
                  <a:gd name="connsiteX1" fmla="*/ 766722 w 837224"/>
                  <a:gd name="connsiteY1" fmla="*/ 1272678 h 3121029"/>
                  <a:gd name="connsiteX2" fmla="*/ 798113 w 837224"/>
                  <a:gd name="connsiteY2" fmla="*/ 0 h 3121029"/>
                  <a:gd name="connsiteX3" fmla="*/ 653034 w 837224"/>
                  <a:gd name="connsiteY3" fmla="*/ 24976 h 3121029"/>
                  <a:gd name="connsiteX4" fmla="*/ 240318 w 837224"/>
                  <a:gd name="connsiteY4" fmla="*/ 210589 h 3121029"/>
                  <a:gd name="connsiteX5" fmla="*/ 16081 w 837224"/>
                  <a:gd name="connsiteY5" fmla="*/ 2022364 h 3121029"/>
                  <a:gd name="connsiteX6" fmla="*/ 612090 w 837224"/>
                  <a:gd name="connsiteY6" fmla="*/ 3102605 h 3121029"/>
                  <a:gd name="connsiteX7" fmla="*/ 773956 w 837224"/>
                  <a:gd name="connsiteY7" fmla="*/ 3121029 h 3121029"/>
                  <a:gd name="connsiteX8" fmla="*/ 836191 w 837224"/>
                  <a:gd name="connsiteY8" fmla="*/ 2772869 h 31210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837224" h="3121029">
                    <a:moveTo>
                      <a:pt x="836191" y="2772869"/>
                    </a:moveTo>
                    <a:cubicBezTo>
                      <a:pt x="847245" y="2298736"/>
                      <a:pt x="766040" y="1746947"/>
                      <a:pt x="766722" y="1272678"/>
                    </a:cubicBezTo>
                    <a:cubicBezTo>
                      <a:pt x="767405" y="847406"/>
                      <a:pt x="798386" y="425272"/>
                      <a:pt x="798113" y="0"/>
                    </a:cubicBezTo>
                    <a:cubicBezTo>
                      <a:pt x="696708" y="7643"/>
                      <a:pt x="653034" y="24976"/>
                      <a:pt x="653034" y="24976"/>
                    </a:cubicBezTo>
                    <a:cubicBezTo>
                      <a:pt x="653034" y="24976"/>
                      <a:pt x="555997" y="107683"/>
                      <a:pt x="240318" y="210589"/>
                    </a:cubicBezTo>
                    <a:cubicBezTo>
                      <a:pt x="-57345" y="307626"/>
                      <a:pt x="-2071" y="1406974"/>
                      <a:pt x="16081" y="2022364"/>
                    </a:cubicBezTo>
                    <a:cubicBezTo>
                      <a:pt x="34096" y="2637753"/>
                      <a:pt x="26999" y="3027814"/>
                      <a:pt x="612090" y="3102605"/>
                    </a:cubicBezTo>
                    <a:cubicBezTo>
                      <a:pt x="667092" y="3109565"/>
                      <a:pt x="721001" y="3115843"/>
                      <a:pt x="773956" y="3121029"/>
                    </a:cubicBezTo>
                    <a:cubicBezTo>
                      <a:pt x="774911" y="2980318"/>
                      <a:pt x="832915" y="2913989"/>
                      <a:pt x="836191" y="2772869"/>
                    </a:cubicBezTo>
                    <a:close/>
                  </a:path>
                </a:pathLst>
              </a:custGeom>
              <a:solidFill>
                <a:srgbClr val="F2433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任意多边形 124"/>
              <p:cNvSpPr/>
              <p:nvPr>
                <p:custDataLst>
                  <p:tags r:id="rId19"/>
                </p:custDataLst>
              </p:nvPr>
            </p:nvSpPr>
            <p:spPr>
              <a:xfrm>
                <a:off x="8503477" y="3567640"/>
                <a:ext cx="281228" cy="288821"/>
              </a:xfrm>
              <a:custGeom>
                <a:gdLst>
                  <a:gd name="connsiteX0" fmla="*/ 13697 w 281228"/>
                  <a:gd name="connsiteY0" fmla="*/ 288822 h 288821"/>
                  <a:gd name="connsiteX1" fmla="*/ 322 w 281228"/>
                  <a:gd name="connsiteY1" fmla="*/ 278040 h 288821"/>
                  <a:gd name="connsiteX2" fmla="*/ 10831 w 281228"/>
                  <a:gd name="connsiteY2" fmla="*/ 261799 h 288821"/>
                  <a:gd name="connsiteX3" fmla="*/ 254448 w 281228"/>
                  <a:gd name="connsiteY3" fmla="*/ 9856 h 288821"/>
                  <a:gd name="connsiteX4" fmla="*/ 271372 w 281228"/>
                  <a:gd name="connsiteY4" fmla="*/ 576 h 288821"/>
                  <a:gd name="connsiteX5" fmla="*/ 280652 w 281228"/>
                  <a:gd name="connsiteY5" fmla="*/ 17499 h 288821"/>
                  <a:gd name="connsiteX6" fmla="*/ 16427 w 281228"/>
                  <a:gd name="connsiteY6" fmla="*/ 288549 h 288821"/>
                  <a:gd name="connsiteX7" fmla="*/ 13697 w 281228"/>
                  <a:gd name="connsiteY7" fmla="*/ 288822 h 288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1228" h="288821">
                    <a:moveTo>
                      <a:pt x="13697" y="288822"/>
                    </a:moveTo>
                    <a:cubicBezTo>
                      <a:pt x="7419" y="288822"/>
                      <a:pt x="1687" y="284454"/>
                      <a:pt x="322" y="278040"/>
                    </a:cubicBezTo>
                    <a:cubicBezTo>
                      <a:pt x="-1316" y="270670"/>
                      <a:pt x="3461" y="263437"/>
                      <a:pt x="10831" y="261799"/>
                    </a:cubicBezTo>
                    <a:cubicBezTo>
                      <a:pt x="18337" y="260161"/>
                      <a:pt x="193987" y="220172"/>
                      <a:pt x="254448" y="9856"/>
                    </a:cubicBezTo>
                    <a:cubicBezTo>
                      <a:pt x="256495" y="2623"/>
                      <a:pt x="264138" y="-1608"/>
                      <a:pt x="271372" y="576"/>
                    </a:cubicBezTo>
                    <a:cubicBezTo>
                      <a:pt x="278605" y="2623"/>
                      <a:pt x="282836" y="10266"/>
                      <a:pt x="280652" y="17499"/>
                    </a:cubicBezTo>
                    <a:cubicBezTo>
                      <a:pt x="215415" y="244056"/>
                      <a:pt x="24479" y="286911"/>
                      <a:pt x="16427" y="288549"/>
                    </a:cubicBezTo>
                    <a:cubicBezTo>
                      <a:pt x="15608" y="288685"/>
                      <a:pt x="14652" y="288822"/>
                      <a:pt x="13697" y="28882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任意多边形 125"/>
              <p:cNvSpPr/>
              <p:nvPr>
                <p:custDataLst>
                  <p:tags r:id="rId20"/>
                </p:custDataLst>
              </p:nvPr>
            </p:nvSpPr>
            <p:spPr>
              <a:xfrm>
                <a:off x="8961147" y="2494910"/>
                <a:ext cx="77530" cy="2518358"/>
              </a:xfrm>
              <a:custGeom>
                <a:gdLst>
                  <a:gd name="connsiteX0" fmla="*/ 66873 w 77530"/>
                  <a:gd name="connsiteY0" fmla="*/ 2518359 h 2518358"/>
                  <a:gd name="connsiteX1" fmla="*/ 56091 w 77530"/>
                  <a:gd name="connsiteY1" fmla="*/ 2508123 h 2518358"/>
                  <a:gd name="connsiteX2" fmla="*/ 29614 w 77530"/>
                  <a:gd name="connsiteY2" fmla="*/ 9989 h 2518358"/>
                  <a:gd name="connsiteX3" fmla="*/ 41079 w 77530"/>
                  <a:gd name="connsiteY3" fmla="*/ 26 h 2518358"/>
                  <a:gd name="connsiteX4" fmla="*/ 51042 w 77530"/>
                  <a:gd name="connsiteY4" fmla="*/ 11490 h 2518358"/>
                  <a:gd name="connsiteX5" fmla="*/ 77519 w 77530"/>
                  <a:gd name="connsiteY5" fmla="*/ 2507031 h 2518358"/>
                  <a:gd name="connsiteX6" fmla="*/ 67419 w 77530"/>
                  <a:gd name="connsiteY6" fmla="*/ 2518359 h 2518358"/>
                  <a:gd name="connsiteX7" fmla="*/ 66873 w 77530"/>
                  <a:gd name="connsiteY7" fmla="*/ 2518359 h 251835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7530" h="2518358">
                    <a:moveTo>
                      <a:pt x="66873" y="2518359"/>
                    </a:moveTo>
                    <a:cubicBezTo>
                      <a:pt x="61141" y="2518359"/>
                      <a:pt x="56501" y="2513855"/>
                      <a:pt x="56091" y="2508123"/>
                    </a:cubicBezTo>
                    <a:cubicBezTo>
                      <a:pt x="9006" y="1659079"/>
                      <a:pt x="-28526" y="829143"/>
                      <a:pt x="29614" y="9989"/>
                    </a:cubicBezTo>
                    <a:cubicBezTo>
                      <a:pt x="30024" y="4120"/>
                      <a:pt x="35210" y="-384"/>
                      <a:pt x="41079" y="26"/>
                    </a:cubicBezTo>
                    <a:cubicBezTo>
                      <a:pt x="46947" y="435"/>
                      <a:pt x="51451" y="5621"/>
                      <a:pt x="51042" y="11490"/>
                    </a:cubicBezTo>
                    <a:cubicBezTo>
                      <a:pt x="-6962" y="829416"/>
                      <a:pt x="30433" y="1658670"/>
                      <a:pt x="77519" y="2507031"/>
                    </a:cubicBezTo>
                    <a:cubicBezTo>
                      <a:pt x="77792" y="2512899"/>
                      <a:pt x="73288" y="2518086"/>
                      <a:pt x="67419" y="2518359"/>
                    </a:cubicBezTo>
                    <a:cubicBezTo>
                      <a:pt x="67283" y="2518359"/>
                      <a:pt x="67010" y="2518359"/>
                      <a:pt x="66873" y="2518359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任意多边形 126"/>
              <p:cNvSpPr/>
              <p:nvPr>
                <p:custDataLst>
                  <p:tags r:id="rId21"/>
                </p:custDataLst>
              </p:nvPr>
            </p:nvSpPr>
            <p:spPr>
              <a:xfrm>
                <a:off x="9540568" y="2357636"/>
                <a:ext cx="747243" cy="3096462"/>
              </a:xfrm>
              <a:custGeom>
                <a:gdLst>
                  <a:gd name="connsiteX0" fmla="*/ 627062 w 747243"/>
                  <a:gd name="connsiteY0" fmla="*/ 617437 h 3096462"/>
                  <a:gd name="connsiteX1" fmla="*/ 9079 w 747243"/>
                  <a:gd name="connsiteY1" fmla="*/ 682 h 3096462"/>
                  <a:gd name="connsiteX2" fmla="*/ 4166 w 747243"/>
                  <a:gd name="connsiteY2" fmla="*/ 0 h 3096462"/>
                  <a:gd name="connsiteX3" fmla="*/ 4576 w 747243"/>
                  <a:gd name="connsiteY3" fmla="*/ 218095 h 3096462"/>
                  <a:gd name="connsiteX4" fmla="*/ 30234 w 747243"/>
                  <a:gd name="connsiteY4" fmla="*/ 564209 h 3096462"/>
                  <a:gd name="connsiteX5" fmla="*/ 58076 w 747243"/>
                  <a:gd name="connsiteY5" fmla="*/ 2008989 h 3096462"/>
                  <a:gd name="connsiteX6" fmla="*/ 118400 w 747243"/>
                  <a:gd name="connsiteY6" fmla="*/ 3096463 h 3096462"/>
                  <a:gd name="connsiteX7" fmla="*/ 661319 w 747243"/>
                  <a:gd name="connsiteY7" fmla="*/ 2765226 h 3096462"/>
                  <a:gd name="connsiteX8" fmla="*/ 627062 w 747243"/>
                  <a:gd name="connsiteY8" fmla="*/ 617437 h 30964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47243" h="3096462">
                    <a:moveTo>
                      <a:pt x="627062" y="617437"/>
                    </a:moveTo>
                    <a:cubicBezTo>
                      <a:pt x="641119" y="179335"/>
                      <a:pt x="430257" y="63736"/>
                      <a:pt x="9079" y="682"/>
                    </a:cubicBezTo>
                    <a:cubicBezTo>
                      <a:pt x="7442" y="409"/>
                      <a:pt x="5804" y="273"/>
                      <a:pt x="4166" y="0"/>
                    </a:cubicBezTo>
                    <a:cubicBezTo>
                      <a:pt x="-2658" y="72335"/>
                      <a:pt x="-65" y="145897"/>
                      <a:pt x="4576" y="218095"/>
                    </a:cubicBezTo>
                    <a:cubicBezTo>
                      <a:pt x="12082" y="333558"/>
                      <a:pt x="25594" y="448474"/>
                      <a:pt x="30234" y="564209"/>
                    </a:cubicBezTo>
                    <a:cubicBezTo>
                      <a:pt x="49614" y="1047076"/>
                      <a:pt x="96973" y="1375175"/>
                      <a:pt x="58076" y="2008989"/>
                    </a:cubicBezTo>
                    <a:cubicBezTo>
                      <a:pt x="28869" y="2485441"/>
                      <a:pt x="105025" y="2735473"/>
                      <a:pt x="118400" y="3096463"/>
                    </a:cubicBezTo>
                    <a:cubicBezTo>
                      <a:pt x="357377" y="3060023"/>
                      <a:pt x="545583" y="2962713"/>
                      <a:pt x="661319" y="2765226"/>
                    </a:cubicBezTo>
                    <a:cubicBezTo>
                      <a:pt x="878868" y="2394818"/>
                      <a:pt x="613004" y="1055402"/>
                      <a:pt x="627062" y="617437"/>
                    </a:cubicBezTo>
                    <a:close/>
                  </a:path>
                </a:pathLst>
              </a:custGeom>
              <a:solidFill>
                <a:srgbClr val="F2433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任意多边形 127"/>
              <p:cNvSpPr/>
              <p:nvPr>
                <p:custDataLst>
                  <p:tags r:id="rId22"/>
                </p:custDataLst>
              </p:nvPr>
            </p:nvSpPr>
            <p:spPr>
              <a:xfrm>
                <a:off x="9785129" y="3349466"/>
                <a:ext cx="346942" cy="492119"/>
              </a:xfrm>
              <a:custGeom>
                <a:gdLst>
                  <a:gd name="connsiteX0" fmla="*/ 333095 w 346942"/>
                  <a:gd name="connsiteY0" fmla="*/ 492120 h 492119"/>
                  <a:gd name="connsiteX1" fmla="*/ 330092 w 346942"/>
                  <a:gd name="connsiteY1" fmla="*/ 491710 h 492119"/>
                  <a:gd name="connsiteX2" fmla="*/ 83 w 346942"/>
                  <a:gd name="connsiteY2" fmla="*/ 15258 h 492119"/>
                  <a:gd name="connsiteX3" fmla="*/ 12093 w 346942"/>
                  <a:gd name="connsiteY3" fmla="*/ 109 h 492119"/>
                  <a:gd name="connsiteX4" fmla="*/ 27243 w 346942"/>
                  <a:gd name="connsiteY4" fmla="*/ 12119 h 492119"/>
                  <a:gd name="connsiteX5" fmla="*/ 336370 w 346942"/>
                  <a:gd name="connsiteY5" fmla="*/ 465097 h 492119"/>
                  <a:gd name="connsiteX6" fmla="*/ 346606 w 346942"/>
                  <a:gd name="connsiteY6" fmla="*/ 481474 h 492119"/>
                  <a:gd name="connsiteX7" fmla="*/ 333095 w 346942"/>
                  <a:gd name="connsiteY7" fmla="*/ 492120 h 4921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46942" h="492119">
                    <a:moveTo>
                      <a:pt x="333095" y="492120"/>
                    </a:moveTo>
                    <a:cubicBezTo>
                      <a:pt x="332139" y="492120"/>
                      <a:pt x="331048" y="491983"/>
                      <a:pt x="330092" y="491710"/>
                    </a:cubicBezTo>
                    <a:cubicBezTo>
                      <a:pt x="327226" y="491028"/>
                      <a:pt x="47305" y="422378"/>
                      <a:pt x="83" y="15258"/>
                    </a:cubicBezTo>
                    <a:cubicBezTo>
                      <a:pt x="-736" y="7751"/>
                      <a:pt x="4587" y="1064"/>
                      <a:pt x="12093" y="109"/>
                    </a:cubicBezTo>
                    <a:cubicBezTo>
                      <a:pt x="19600" y="-847"/>
                      <a:pt x="26424" y="4612"/>
                      <a:pt x="27243" y="12119"/>
                    </a:cubicBezTo>
                    <a:cubicBezTo>
                      <a:pt x="72417" y="400268"/>
                      <a:pt x="333641" y="464551"/>
                      <a:pt x="336370" y="465097"/>
                    </a:cubicBezTo>
                    <a:cubicBezTo>
                      <a:pt x="343740" y="466734"/>
                      <a:pt x="348244" y="474104"/>
                      <a:pt x="346606" y="481474"/>
                    </a:cubicBezTo>
                    <a:cubicBezTo>
                      <a:pt x="344968" y="487889"/>
                      <a:pt x="339373" y="492120"/>
                      <a:pt x="333095" y="492120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任意多边形 128"/>
              <p:cNvSpPr/>
              <p:nvPr>
                <p:custDataLst>
                  <p:tags r:id="rId23"/>
                </p:custDataLst>
              </p:nvPr>
            </p:nvSpPr>
            <p:spPr>
              <a:xfrm>
                <a:off x="9596686" y="2468820"/>
                <a:ext cx="108047" cy="2466517"/>
              </a:xfrm>
              <a:custGeom>
                <a:gdLst>
                  <a:gd name="connsiteX0" fmla="*/ 94492 w 108047"/>
                  <a:gd name="connsiteY0" fmla="*/ 2466518 h 2466517"/>
                  <a:gd name="connsiteX1" fmla="*/ 83846 w 108047"/>
                  <a:gd name="connsiteY1" fmla="*/ 2457510 h 2466517"/>
                  <a:gd name="connsiteX2" fmla="*/ 79069 w 108047"/>
                  <a:gd name="connsiteY2" fmla="*/ 1705095 h 2466517"/>
                  <a:gd name="connsiteX3" fmla="*/ 83710 w 108047"/>
                  <a:gd name="connsiteY3" fmla="*/ 1110450 h 2466517"/>
                  <a:gd name="connsiteX4" fmla="*/ 47 w 108047"/>
                  <a:gd name="connsiteY4" fmla="*/ 11785 h 2466517"/>
                  <a:gd name="connsiteX5" fmla="*/ 9737 w 108047"/>
                  <a:gd name="connsiteY5" fmla="*/ 47 h 2466517"/>
                  <a:gd name="connsiteX6" fmla="*/ 21475 w 108047"/>
                  <a:gd name="connsiteY6" fmla="*/ 9737 h 2466517"/>
                  <a:gd name="connsiteX7" fmla="*/ 105274 w 108047"/>
                  <a:gd name="connsiteY7" fmla="*/ 1109495 h 2466517"/>
                  <a:gd name="connsiteX8" fmla="*/ 100633 w 108047"/>
                  <a:gd name="connsiteY8" fmla="*/ 1705640 h 2466517"/>
                  <a:gd name="connsiteX9" fmla="*/ 105137 w 108047"/>
                  <a:gd name="connsiteY9" fmla="*/ 2454098 h 2466517"/>
                  <a:gd name="connsiteX10" fmla="*/ 96266 w 108047"/>
                  <a:gd name="connsiteY10" fmla="*/ 2466518 h 2466517"/>
                  <a:gd name="connsiteX11" fmla="*/ 94492 w 108047"/>
                  <a:gd name="connsiteY11" fmla="*/ 2466518 h 24665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8047" h="2466517">
                    <a:moveTo>
                      <a:pt x="94492" y="2466518"/>
                    </a:moveTo>
                    <a:cubicBezTo>
                      <a:pt x="89305" y="2466518"/>
                      <a:pt x="84801" y="2462833"/>
                      <a:pt x="83846" y="2457510"/>
                    </a:cubicBezTo>
                    <a:cubicBezTo>
                      <a:pt x="64056" y="2337680"/>
                      <a:pt x="71700" y="2015997"/>
                      <a:pt x="79069" y="1705095"/>
                    </a:cubicBezTo>
                    <a:cubicBezTo>
                      <a:pt x="84665" y="1468574"/>
                      <a:pt x="89851" y="1245020"/>
                      <a:pt x="83710" y="1110450"/>
                    </a:cubicBezTo>
                    <a:cubicBezTo>
                      <a:pt x="62965" y="654743"/>
                      <a:pt x="593" y="18199"/>
                      <a:pt x="47" y="11785"/>
                    </a:cubicBezTo>
                    <a:cubicBezTo>
                      <a:pt x="-499" y="5916"/>
                      <a:pt x="3732" y="593"/>
                      <a:pt x="9737" y="47"/>
                    </a:cubicBezTo>
                    <a:cubicBezTo>
                      <a:pt x="15606" y="-499"/>
                      <a:pt x="20929" y="3732"/>
                      <a:pt x="21475" y="9737"/>
                    </a:cubicBezTo>
                    <a:cubicBezTo>
                      <a:pt x="22157" y="16152"/>
                      <a:pt x="84392" y="653105"/>
                      <a:pt x="105274" y="1109495"/>
                    </a:cubicBezTo>
                    <a:cubicBezTo>
                      <a:pt x="111415" y="1244883"/>
                      <a:pt x="106229" y="1468711"/>
                      <a:pt x="100633" y="1705640"/>
                    </a:cubicBezTo>
                    <a:cubicBezTo>
                      <a:pt x="93263" y="2015587"/>
                      <a:pt x="85757" y="2336179"/>
                      <a:pt x="105137" y="2454098"/>
                    </a:cubicBezTo>
                    <a:cubicBezTo>
                      <a:pt x="106092" y="2459967"/>
                      <a:pt x="102135" y="2465562"/>
                      <a:pt x="96266" y="2466518"/>
                    </a:cubicBezTo>
                    <a:cubicBezTo>
                      <a:pt x="95720" y="2466518"/>
                      <a:pt x="95174" y="2466518"/>
                      <a:pt x="94492" y="2466518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>
              <p:custDataLst>
                <p:tags r:id="rId24"/>
              </p:custDataLst>
            </p:nvPr>
          </p:nvGrpSpPr>
          <p:grpSpPr>
            <a:xfrm flipH="1">
              <a:off x="8460123" y="961410"/>
              <a:ext cx="1372410" cy="2852606"/>
              <a:chOff x="8601558" y="961410"/>
              <a:chExt cx="1372410" cy="2852606"/>
            </a:xfrm>
            <a:solidFill>
              <a:schemeClr val="accent1"/>
            </a:solidFill>
          </p:grpSpPr>
          <p:grpSp>
            <p:nvGrpSpPr>
              <p:cNvPr id="60" name="组合 59"/>
              <p:cNvGrpSpPr/>
              <p:nvPr>
                <p:custDataLst>
                  <p:tags r:id="rId25"/>
                </p:custDataLst>
              </p:nvPr>
            </p:nvGrpSpPr>
            <p:grpSpPr>
              <a:xfrm>
                <a:off x="8795760" y="961410"/>
                <a:ext cx="745749" cy="564528"/>
                <a:chOff x="8795760" y="961410"/>
                <a:chExt cx="745749" cy="564528"/>
              </a:xfrm>
              <a:solidFill>
                <a:schemeClr val="accent1"/>
              </a:solidFill>
            </p:grpSpPr>
            <p:sp>
              <p:nvSpPr>
                <p:cNvPr id="118" name="任意多边形 117"/>
                <p:cNvSpPr/>
                <p:nvPr>
                  <p:custDataLst>
                    <p:tags r:id="rId26"/>
                  </p:custDataLst>
                </p:nvPr>
              </p:nvSpPr>
              <p:spPr>
                <a:xfrm>
                  <a:off x="8823532" y="1014008"/>
                  <a:ext cx="506465" cy="485098"/>
                </a:xfrm>
                <a:custGeom>
                  <a:gdLst>
                    <a:gd name="connsiteX0" fmla="*/ 484955 w 506465"/>
                    <a:gd name="connsiteY0" fmla="*/ 339544 h 485098"/>
                    <a:gd name="connsiteX1" fmla="*/ 277915 w 506465"/>
                    <a:gd name="connsiteY1" fmla="*/ 414744 h 485098"/>
                    <a:gd name="connsiteX2" fmla="*/ 134337 w 506465"/>
                    <a:gd name="connsiteY2" fmla="*/ 482711 h 485098"/>
                    <a:gd name="connsiteX3" fmla="*/ 29794 w 506465"/>
                    <a:gd name="connsiteY3" fmla="*/ 399458 h 485098"/>
                    <a:gd name="connsiteX4" fmla="*/ 390920 w 506465"/>
                    <a:gd name="connsiteY4" fmla="*/ 4758 h 485098"/>
                    <a:gd name="connsiteX5" fmla="*/ 506383 w 506465"/>
                    <a:gd name="connsiteY5" fmla="*/ 183820 h 485098"/>
                    <a:gd name="connsiteX6" fmla="*/ 484955 w 506465"/>
                    <a:gd name="connsiteY6" fmla="*/ 339544 h 48509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06464" h="485097">
                      <a:moveTo>
                        <a:pt x="484955" y="339544"/>
                      </a:moveTo>
                      <a:lnTo>
                        <a:pt x="277915" y="414744"/>
                      </a:lnTo>
                      <a:cubicBezTo>
                        <a:pt x="277915" y="414744"/>
                        <a:pt x="215816" y="500317"/>
                        <a:pt x="134337" y="482711"/>
                      </a:cubicBezTo>
                      <a:cubicBezTo>
                        <a:pt x="101719" y="475614"/>
                        <a:pt x="65961" y="451867"/>
                        <a:pt x="29794" y="399458"/>
                      </a:cubicBezTo>
                      <a:cubicBezTo>
                        <a:pt x="-96451" y="216166"/>
                        <a:pt x="208037" y="-37961"/>
                        <a:pt x="390920" y="4758"/>
                      </a:cubicBezTo>
                      <a:cubicBezTo>
                        <a:pt x="480724" y="25639"/>
                        <a:pt x="505018" y="106708"/>
                        <a:pt x="506383" y="183820"/>
                      </a:cubicBezTo>
                      <a:cubicBezTo>
                        <a:pt x="508020" y="263797"/>
                        <a:pt x="484955" y="339544"/>
                        <a:pt x="484955" y="339544"/>
                      </a:cubicBezTo>
                      <a:close/>
                    </a:path>
                  </a:pathLst>
                </a:custGeom>
                <a:solidFill>
                  <a:srgbClr val="0A2E7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rgbClr val="0A2E70"/>
                    </a:solidFill>
                  </a:endParaRPr>
                </a:p>
              </p:txBody>
            </p:sp>
            <p:sp>
              <p:nvSpPr>
                <p:cNvPr id="119" name="任意多边形 118"/>
                <p:cNvSpPr/>
                <p:nvPr>
                  <p:custDataLst>
                    <p:tags r:id="rId27"/>
                  </p:custDataLst>
                </p:nvPr>
              </p:nvSpPr>
              <p:spPr>
                <a:xfrm>
                  <a:off x="8957869" y="1197691"/>
                  <a:ext cx="372251" cy="301414"/>
                </a:xfrm>
                <a:custGeom>
                  <a:gdLst>
                    <a:gd name="connsiteX0" fmla="*/ 350618 w 372251"/>
                    <a:gd name="connsiteY0" fmla="*/ 155860 h 301414"/>
                    <a:gd name="connsiteX1" fmla="*/ 143577 w 372251"/>
                    <a:gd name="connsiteY1" fmla="*/ 231061 h 301414"/>
                    <a:gd name="connsiteX2" fmla="*/ 0 w 372251"/>
                    <a:gd name="connsiteY2" fmla="*/ 299028 h 301414"/>
                    <a:gd name="connsiteX3" fmla="*/ 372182 w 372251"/>
                    <a:gd name="connsiteY3" fmla="*/ 0 h 301414"/>
                    <a:gd name="connsiteX4" fmla="*/ 350618 w 372251"/>
                    <a:gd name="connsiteY4" fmla="*/ 155860 h 3014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72251" h="301414">
                      <a:moveTo>
                        <a:pt x="350618" y="155860"/>
                      </a:moveTo>
                      <a:lnTo>
                        <a:pt x="143577" y="231061"/>
                      </a:lnTo>
                      <a:cubicBezTo>
                        <a:pt x="143577" y="231061"/>
                        <a:pt x="81479" y="316634"/>
                        <a:pt x="0" y="299028"/>
                      </a:cubicBezTo>
                      <a:cubicBezTo>
                        <a:pt x="0" y="204038"/>
                        <a:pt x="133205" y="30435"/>
                        <a:pt x="372182" y="0"/>
                      </a:cubicBezTo>
                      <a:cubicBezTo>
                        <a:pt x="373683" y="80114"/>
                        <a:pt x="350618" y="155860"/>
                        <a:pt x="350618" y="155860"/>
                      </a:cubicBezTo>
                      <a:close/>
                    </a:path>
                  </a:pathLst>
                </a:custGeom>
                <a:solidFill>
                  <a:srgbClr val="FDC228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0" name="任意多边形 119"/>
                <p:cNvSpPr/>
                <p:nvPr>
                  <p:custDataLst>
                    <p:tags r:id="rId28"/>
                  </p:custDataLst>
                </p:nvPr>
              </p:nvSpPr>
              <p:spPr>
                <a:xfrm>
                  <a:off x="9240324" y="961410"/>
                  <a:ext cx="128473" cy="283776"/>
                </a:xfrm>
                <a:custGeom>
                  <a:gdLst>
                    <a:gd name="connsiteX0" fmla="*/ 82493 w 128473"/>
                    <a:gd name="connsiteY0" fmla="*/ 283776 h 283776"/>
                    <a:gd name="connsiteX1" fmla="*/ 71165 w 128473"/>
                    <a:gd name="connsiteY1" fmla="*/ 277089 h 283776"/>
                    <a:gd name="connsiteX2" fmla="*/ 7020 w 128473"/>
                    <a:gd name="connsiteY2" fmla="*/ 32789 h 283776"/>
                    <a:gd name="connsiteX3" fmla="*/ 47418 w 128473"/>
                    <a:gd name="connsiteY3" fmla="*/ 1808 h 283776"/>
                    <a:gd name="connsiteX4" fmla="*/ 107469 w 128473"/>
                    <a:gd name="connsiteY4" fmla="*/ 18322 h 283776"/>
                    <a:gd name="connsiteX5" fmla="*/ 94913 w 128473"/>
                    <a:gd name="connsiteY5" fmla="*/ 274905 h 283776"/>
                    <a:gd name="connsiteX6" fmla="*/ 83858 w 128473"/>
                    <a:gd name="connsiteY6" fmla="*/ 283776 h 283776"/>
                    <a:gd name="connsiteX7" fmla="*/ 82493 w 128473"/>
                    <a:gd name="connsiteY7" fmla="*/ 283776 h 283776"/>
                    <a:gd name="connsiteX8" fmla="*/ 64614 w 128473"/>
                    <a:gd name="connsiteY8" fmla="*/ 25828 h 283776"/>
                    <a:gd name="connsiteX9" fmla="*/ 52467 w 128473"/>
                    <a:gd name="connsiteY9" fmla="*/ 27193 h 283776"/>
                    <a:gd name="connsiteX10" fmla="*/ 30631 w 128473"/>
                    <a:gd name="connsiteY10" fmla="*/ 43571 h 283776"/>
                    <a:gd name="connsiteX11" fmla="*/ 79354 w 128473"/>
                    <a:gd name="connsiteY11" fmla="*/ 236417 h 283776"/>
                    <a:gd name="connsiteX12" fmla="*/ 88089 w 128473"/>
                    <a:gd name="connsiteY12" fmla="*/ 35382 h 283776"/>
                    <a:gd name="connsiteX13" fmla="*/ 64614 w 128473"/>
                    <a:gd name="connsiteY13" fmla="*/ 25828 h 2837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28473" h="283776">
                      <a:moveTo>
                        <a:pt x="82493" y="283776"/>
                      </a:moveTo>
                      <a:cubicBezTo>
                        <a:pt x="77853" y="283776"/>
                        <a:pt x="73485" y="281319"/>
                        <a:pt x="71165" y="277089"/>
                      </a:cubicBezTo>
                      <a:cubicBezTo>
                        <a:pt x="61202" y="259346"/>
                        <a:pt x="-24780" y="101439"/>
                        <a:pt x="7020" y="32789"/>
                      </a:cubicBezTo>
                      <a:cubicBezTo>
                        <a:pt x="14662" y="16275"/>
                        <a:pt x="28583" y="5493"/>
                        <a:pt x="47418" y="1808"/>
                      </a:cubicBezTo>
                      <a:cubicBezTo>
                        <a:pt x="79354" y="-4607"/>
                        <a:pt x="97779" y="7267"/>
                        <a:pt x="107469" y="18322"/>
                      </a:cubicBezTo>
                      <a:cubicBezTo>
                        <a:pt x="158376" y="75917"/>
                        <a:pt x="101600" y="254706"/>
                        <a:pt x="94913" y="274905"/>
                      </a:cubicBezTo>
                      <a:cubicBezTo>
                        <a:pt x="93275" y="279818"/>
                        <a:pt x="88908" y="283230"/>
                        <a:pt x="83858" y="283776"/>
                      </a:cubicBezTo>
                      <a:cubicBezTo>
                        <a:pt x="83312" y="283640"/>
                        <a:pt x="82902" y="283776"/>
                        <a:pt x="82493" y="283776"/>
                      </a:cubicBezTo>
                      <a:close/>
                      <a:moveTo>
                        <a:pt x="64614" y="25828"/>
                      </a:moveTo>
                      <a:cubicBezTo>
                        <a:pt x="60929" y="25828"/>
                        <a:pt x="56835" y="26238"/>
                        <a:pt x="52467" y="27193"/>
                      </a:cubicBezTo>
                      <a:cubicBezTo>
                        <a:pt x="41685" y="29377"/>
                        <a:pt x="34725" y="34563"/>
                        <a:pt x="30631" y="43571"/>
                      </a:cubicBezTo>
                      <a:cubicBezTo>
                        <a:pt x="12069" y="83833"/>
                        <a:pt x="51239" y="179778"/>
                        <a:pt x="79354" y="236417"/>
                      </a:cubicBezTo>
                      <a:cubicBezTo>
                        <a:pt x="96687" y="173500"/>
                        <a:pt x="117432" y="68547"/>
                        <a:pt x="88089" y="35382"/>
                      </a:cubicBezTo>
                      <a:cubicBezTo>
                        <a:pt x="82357" y="28968"/>
                        <a:pt x="74714" y="25828"/>
                        <a:pt x="64614" y="25828"/>
                      </a:cubicBezTo>
                      <a:close/>
                    </a:path>
                  </a:pathLst>
                </a:custGeom>
                <a:solidFill>
                  <a:srgbClr val="FDC228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1" name="任意多边形 120"/>
                <p:cNvSpPr/>
                <p:nvPr>
                  <p:custDataLst>
                    <p:tags r:id="rId29"/>
                  </p:custDataLst>
                </p:nvPr>
              </p:nvSpPr>
              <p:spPr>
                <a:xfrm>
                  <a:off x="9313329" y="1025395"/>
                  <a:ext cx="228180" cy="220610"/>
                </a:xfrm>
                <a:custGeom>
                  <a:gdLst>
                    <a:gd name="connsiteX0" fmla="*/ 13037 w 228180"/>
                    <a:gd name="connsiteY0" fmla="*/ 220611 h 220610"/>
                    <a:gd name="connsiteX1" fmla="*/ 3620 w 228180"/>
                    <a:gd name="connsiteY1" fmla="*/ 216653 h 220610"/>
                    <a:gd name="connsiteX2" fmla="*/ 1026 w 228180"/>
                    <a:gd name="connsiteY2" fmla="*/ 202732 h 220610"/>
                    <a:gd name="connsiteX3" fmla="*/ 159480 w 228180"/>
                    <a:gd name="connsiteY3" fmla="*/ 468 h 220610"/>
                    <a:gd name="connsiteX4" fmla="*/ 215710 w 228180"/>
                    <a:gd name="connsiteY4" fmla="*/ 27355 h 220610"/>
                    <a:gd name="connsiteX5" fmla="*/ 225946 w 228180"/>
                    <a:gd name="connsiteY5" fmla="*/ 77170 h 220610"/>
                    <a:gd name="connsiteX6" fmla="*/ 17540 w 228180"/>
                    <a:gd name="connsiteY6" fmla="*/ 220065 h 220610"/>
                    <a:gd name="connsiteX7" fmla="*/ 13037 w 228180"/>
                    <a:gd name="connsiteY7" fmla="*/ 220611 h 220610"/>
                    <a:gd name="connsiteX8" fmla="*/ 166713 w 228180"/>
                    <a:gd name="connsiteY8" fmla="*/ 25717 h 220610"/>
                    <a:gd name="connsiteX9" fmla="*/ 163028 w 228180"/>
                    <a:gd name="connsiteY9" fmla="*/ 25990 h 220610"/>
                    <a:gd name="connsiteX10" fmla="*/ 38149 w 228180"/>
                    <a:gd name="connsiteY10" fmla="*/ 183761 h 220610"/>
                    <a:gd name="connsiteX11" fmla="*/ 201106 w 228180"/>
                    <a:gd name="connsiteY11" fmla="*/ 69800 h 220610"/>
                    <a:gd name="connsiteX12" fmla="*/ 195238 w 228180"/>
                    <a:gd name="connsiteY12" fmla="*/ 43050 h 220610"/>
                    <a:gd name="connsiteX13" fmla="*/ 166713 w 228180"/>
                    <a:gd name="connsiteY13" fmla="*/ 25717 h 2206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28180" h="220605">
                      <a:moveTo>
                        <a:pt x="13037" y="220611"/>
                      </a:moveTo>
                      <a:cubicBezTo>
                        <a:pt x="9488" y="220611"/>
                        <a:pt x="6076" y="219246"/>
                        <a:pt x="3620" y="216653"/>
                      </a:cubicBezTo>
                      <a:cubicBezTo>
                        <a:pt x="71" y="212968"/>
                        <a:pt x="-1021" y="207508"/>
                        <a:pt x="1026" y="202732"/>
                      </a:cubicBezTo>
                      <a:cubicBezTo>
                        <a:pt x="9215" y="183078"/>
                        <a:pt x="83187" y="10567"/>
                        <a:pt x="159480" y="468"/>
                      </a:cubicBezTo>
                      <a:cubicBezTo>
                        <a:pt x="174083" y="-1443"/>
                        <a:pt x="195647" y="1560"/>
                        <a:pt x="215710" y="27355"/>
                      </a:cubicBezTo>
                      <a:cubicBezTo>
                        <a:pt x="227447" y="42504"/>
                        <a:pt x="230995" y="59700"/>
                        <a:pt x="225946" y="77170"/>
                      </a:cubicBezTo>
                      <a:cubicBezTo>
                        <a:pt x="204928" y="149914"/>
                        <a:pt x="36648" y="213104"/>
                        <a:pt x="17540" y="220065"/>
                      </a:cubicBezTo>
                      <a:cubicBezTo>
                        <a:pt x="16039" y="220338"/>
                        <a:pt x="14538" y="220611"/>
                        <a:pt x="13037" y="220611"/>
                      </a:cubicBezTo>
                      <a:close/>
                      <a:moveTo>
                        <a:pt x="166713" y="25717"/>
                      </a:moveTo>
                      <a:cubicBezTo>
                        <a:pt x="165485" y="25717"/>
                        <a:pt x="164257" y="25853"/>
                        <a:pt x="163028" y="25990"/>
                      </a:cubicBezTo>
                      <a:cubicBezTo>
                        <a:pt x="119218" y="31858"/>
                        <a:pt x="66127" y="124938"/>
                        <a:pt x="38149" y="183761"/>
                      </a:cubicBezTo>
                      <a:cubicBezTo>
                        <a:pt x="96426" y="159194"/>
                        <a:pt x="188823" y="112382"/>
                        <a:pt x="201106" y="69800"/>
                      </a:cubicBezTo>
                      <a:cubicBezTo>
                        <a:pt x="203836" y="60246"/>
                        <a:pt x="202062" y="51785"/>
                        <a:pt x="195238" y="43050"/>
                      </a:cubicBezTo>
                      <a:cubicBezTo>
                        <a:pt x="186230" y="31449"/>
                        <a:pt x="176813" y="25717"/>
                        <a:pt x="166713" y="25717"/>
                      </a:cubicBezTo>
                      <a:close/>
                    </a:path>
                  </a:pathLst>
                </a:custGeom>
                <a:solidFill>
                  <a:srgbClr val="FDC228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2" name="任意多边形 121"/>
                <p:cNvSpPr/>
                <p:nvPr>
                  <p:custDataLst>
                    <p:tags r:id="rId30"/>
                  </p:custDataLst>
                </p:nvPr>
              </p:nvSpPr>
              <p:spPr>
                <a:xfrm>
                  <a:off x="8795760" y="1133674"/>
                  <a:ext cx="248140" cy="392264"/>
                </a:xfrm>
                <a:custGeom>
                  <a:gdLst>
                    <a:gd name="connsiteX0" fmla="*/ 146414 w 248140"/>
                    <a:gd name="connsiteY0" fmla="*/ 390069 h 392264"/>
                    <a:gd name="connsiteX1" fmla="*/ 18396 w 248140"/>
                    <a:gd name="connsiteY1" fmla="*/ 292622 h 392264"/>
                    <a:gd name="connsiteX2" fmla="*/ 125123 w 248140"/>
                    <a:gd name="connsiteY2" fmla="*/ 1509 h 392264"/>
                    <a:gd name="connsiteX3" fmla="*/ 136588 w 248140"/>
                    <a:gd name="connsiteY3" fmla="*/ 3420 h 392264"/>
                    <a:gd name="connsiteX4" fmla="*/ 134677 w 248140"/>
                    <a:gd name="connsiteY4" fmla="*/ 14885 h 392264"/>
                    <a:gd name="connsiteX5" fmla="*/ 33136 w 248140"/>
                    <a:gd name="connsiteY5" fmla="*/ 285525 h 392264"/>
                    <a:gd name="connsiteX6" fmla="*/ 237174 w 248140"/>
                    <a:gd name="connsiteY6" fmla="*/ 367140 h 392264"/>
                    <a:gd name="connsiteX7" fmla="*/ 247683 w 248140"/>
                    <a:gd name="connsiteY7" fmla="*/ 372190 h 392264"/>
                    <a:gd name="connsiteX8" fmla="*/ 242633 w 248140"/>
                    <a:gd name="connsiteY8" fmla="*/ 382699 h 392264"/>
                    <a:gd name="connsiteX9" fmla="*/ 146414 w 248140"/>
                    <a:gd name="connsiteY9" fmla="*/ 390069 h 39226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248140" h="392264">
                      <a:moveTo>
                        <a:pt x="146414" y="390069"/>
                      </a:moveTo>
                      <a:cubicBezTo>
                        <a:pt x="101239" y="383381"/>
                        <a:pt x="50332" y="359224"/>
                        <a:pt x="18396" y="292622"/>
                      </a:cubicBezTo>
                      <a:cubicBezTo>
                        <a:pt x="-56941" y="135397"/>
                        <a:pt x="123349" y="2874"/>
                        <a:pt x="125123" y="1509"/>
                      </a:cubicBezTo>
                      <a:cubicBezTo>
                        <a:pt x="128808" y="-1084"/>
                        <a:pt x="133995" y="-265"/>
                        <a:pt x="136588" y="3420"/>
                      </a:cubicBezTo>
                      <a:cubicBezTo>
                        <a:pt x="139317" y="7105"/>
                        <a:pt x="138362" y="12291"/>
                        <a:pt x="134677" y="14885"/>
                      </a:cubicBezTo>
                      <a:cubicBezTo>
                        <a:pt x="132903" y="16113"/>
                        <a:pt x="-36333" y="140856"/>
                        <a:pt x="33136" y="285525"/>
                      </a:cubicBezTo>
                      <a:cubicBezTo>
                        <a:pt x="95098" y="414635"/>
                        <a:pt x="231441" y="369187"/>
                        <a:pt x="237174" y="367140"/>
                      </a:cubicBezTo>
                      <a:cubicBezTo>
                        <a:pt x="241541" y="365639"/>
                        <a:pt x="246181" y="367959"/>
                        <a:pt x="247683" y="372190"/>
                      </a:cubicBezTo>
                      <a:cubicBezTo>
                        <a:pt x="249184" y="376421"/>
                        <a:pt x="246864" y="381197"/>
                        <a:pt x="242633" y="382699"/>
                      </a:cubicBezTo>
                      <a:cubicBezTo>
                        <a:pt x="241950" y="382972"/>
                        <a:pt x="197867" y="397712"/>
                        <a:pt x="146414" y="390069"/>
                      </a:cubicBezTo>
                      <a:close/>
                    </a:path>
                  </a:pathLst>
                </a:custGeom>
                <a:solidFill>
                  <a:srgbClr val="0A2E7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1" name="任意多边形 60"/>
              <p:cNvSpPr/>
              <p:nvPr>
                <p:custDataLst>
                  <p:tags r:id="rId31"/>
                </p:custDataLst>
              </p:nvPr>
            </p:nvSpPr>
            <p:spPr>
              <a:xfrm>
                <a:off x="9366456" y="1232903"/>
                <a:ext cx="607512" cy="1237198"/>
              </a:xfrm>
              <a:custGeom>
                <a:gdLst>
                  <a:gd name="connsiteX0" fmla="*/ 175548 w 607512"/>
                  <a:gd name="connsiteY0" fmla="*/ 310220 h 1237198"/>
                  <a:gd name="connsiteX1" fmla="*/ 144158 w 607512"/>
                  <a:gd name="connsiteY1" fmla="*/ 869106 h 1237198"/>
                  <a:gd name="connsiteX2" fmla="*/ 80285 w 607512"/>
                  <a:gd name="connsiteY2" fmla="*/ 1216721 h 1237198"/>
                  <a:gd name="connsiteX3" fmla="*/ 547866 w 607512"/>
                  <a:gd name="connsiteY3" fmla="*/ 1222590 h 1237198"/>
                  <a:gd name="connsiteX4" fmla="*/ 455606 w 607512"/>
                  <a:gd name="connsiteY4" fmla="*/ 329736 h 1237198"/>
                  <a:gd name="connsiteX5" fmla="*/ 18733 w 607512"/>
                  <a:gd name="connsiteY5" fmla="*/ 0 h 1237198"/>
                  <a:gd name="connsiteX6" fmla="*/ 175548 w 607512"/>
                  <a:gd name="connsiteY6" fmla="*/ 310220 h 123719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07512" h="1237198">
                    <a:moveTo>
                      <a:pt x="175548" y="310220"/>
                    </a:moveTo>
                    <a:cubicBezTo>
                      <a:pt x="175548" y="310220"/>
                      <a:pt x="256345" y="649509"/>
                      <a:pt x="144158" y="869106"/>
                    </a:cubicBezTo>
                    <a:cubicBezTo>
                      <a:pt x="31971" y="1088703"/>
                      <a:pt x="-80762" y="1148481"/>
                      <a:pt x="80285" y="1216721"/>
                    </a:cubicBezTo>
                    <a:cubicBezTo>
                      <a:pt x="241468" y="1284961"/>
                      <a:pt x="424761" y="1155032"/>
                      <a:pt x="547866" y="1222590"/>
                    </a:cubicBezTo>
                    <a:cubicBezTo>
                      <a:pt x="696357" y="1304205"/>
                      <a:pt x="529851" y="619484"/>
                      <a:pt x="455606" y="329736"/>
                    </a:cubicBezTo>
                    <a:cubicBezTo>
                      <a:pt x="379586" y="33301"/>
                      <a:pt x="18733" y="0"/>
                      <a:pt x="18733" y="0"/>
                    </a:cubicBezTo>
                    <a:lnTo>
                      <a:pt x="175548" y="310220"/>
                    </a:ln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A2E70"/>
                  </a:solidFill>
                </a:endParaRPr>
              </a:p>
            </p:txBody>
          </p:sp>
          <p:sp>
            <p:nvSpPr>
              <p:cNvPr id="62" name="任意多边形 61"/>
              <p:cNvSpPr/>
              <p:nvPr>
                <p:custDataLst>
                  <p:tags r:id="rId32"/>
                </p:custDataLst>
              </p:nvPr>
            </p:nvSpPr>
            <p:spPr>
              <a:xfrm>
                <a:off x="8987629" y="1228179"/>
                <a:ext cx="806563" cy="558696"/>
              </a:xfrm>
              <a:custGeom>
                <a:gdLst>
                  <a:gd name="connsiteX0" fmla="*/ 768103 w 806563"/>
                  <a:gd name="connsiteY0" fmla="*/ 558697 h 558696"/>
                  <a:gd name="connsiteX1" fmla="*/ 641722 w 806563"/>
                  <a:gd name="connsiteY1" fmla="*/ 72418 h 558696"/>
                  <a:gd name="connsiteX2" fmla="*/ 24695 w 806563"/>
                  <a:gd name="connsiteY2" fmla="*/ 213539 h 558696"/>
                  <a:gd name="connsiteX3" fmla="*/ 63456 w 806563"/>
                  <a:gd name="connsiteY3" fmla="*/ 510656 h 558696"/>
                  <a:gd name="connsiteX4" fmla="*/ 768103 w 806563"/>
                  <a:gd name="connsiteY4" fmla="*/ 558697 h 5586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06563" h="558696">
                    <a:moveTo>
                      <a:pt x="768103" y="558697"/>
                    </a:moveTo>
                    <a:cubicBezTo>
                      <a:pt x="768103" y="558697"/>
                      <a:pt x="912499" y="228005"/>
                      <a:pt x="641722" y="72418"/>
                    </a:cubicBezTo>
                    <a:cubicBezTo>
                      <a:pt x="370945" y="-83169"/>
                      <a:pt x="97576" y="34340"/>
                      <a:pt x="24695" y="213539"/>
                    </a:cubicBezTo>
                    <a:cubicBezTo>
                      <a:pt x="-48185" y="392737"/>
                      <a:pt x="63456" y="510656"/>
                      <a:pt x="63456" y="510656"/>
                    </a:cubicBezTo>
                    <a:lnTo>
                      <a:pt x="768103" y="558697"/>
                    </a:ln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3" name="组合 62"/>
              <p:cNvGrpSpPr/>
              <p:nvPr>
                <p:custDataLst>
                  <p:tags r:id="rId33"/>
                </p:custDataLst>
              </p:nvPr>
            </p:nvGrpSpPr>
            <p:grpSpPr>
              <a:xfrm>
                <a:off x="9098444" y="2132035"/>
                <a:ext cx="353893" cy="359906"/>
                <a:chOff x="9098444" y="2132035"/>
                <a:chExt cx="353893" cy="359906"/>
              </a:xfrm>
              <a:solidFill>
                <a:schemeClr val="accent1"/>
              </a:solidFill>
            </p:grpSpPr>
            <p:sp>
              <p:nvSpPr>
                <p:cNvPr id="116" name="任意多边形 115"/>
                <p:cNvSpPr/>
                <p:nvPr>
                  <p:custDataLst>
                    <p:tags r:id="rId34"/>
                  </p:custDataLst>
                </p:nvPr>
              </p:nvSpPr>
              <p:spPr>
                <a:xfrm>
                  <a:off x="9098444" y="2132035"/>
                  <a:ext cx="353893" cy="359906"/>
                </a:xfrm>
                <a:custGeom>
                  <a:gdLst>
                    <a:gd name="connsiteX0" fmla="*/ 193120 w 353893"/>
                    <a:gd name="connsiteY0" fmla="*/ 353074 h 359906"/>
                    <a:gd name="connsiteX1" fmla="*/ 326461 w 353893"/>
                    <a:gd name="connsiteY1" fmla="*/ 314314 h 359906"/>
                    <a:gd name="connsiteX2" fmla="*/ 342565 w 353893"/>
                    <a:gd name="connsiteY2" fmla="*/ 174149 h 359906"/>
                    <a:gd name="connsiteX3" fmla="*/ 351983 w 353893"/>
                    <a:gd name="connsiteY3" fmla="*/ 92397 h 359906"/>
                    <a:gd name="connsiteX4" fmla="*/ 353893 w 353893"/>
                    <a:gd name="connsiteY4" fmla="*/ 80387 h 359906"/>
                    <a:gd name="connsiteX5" fmla="*/ 317999 w 353893"/>
                    <a:gd name="connsiteY5" fmla="*/ 76429 h 359906"/>
                    <a:gd name="connsiteX6" fmla="*/ 52954 w 353893"/>
                    <a:gd name="connsiteY6" fmla="*/ 0 h 359906"/>
                    <a:gd name="connsiteX7" fmla="*/ 17060 w 353893"/>
                    <a:gd name="connsiteY7" fmla="*/ 168280 h 359906"/>
                    <a:gd name="connsiteX8" fmla="*/ 0 w 353893"/>
                    <a:gd name="connsiteY8" fmla="*/ 248121 h 359906"/>
                    <a:gd name="connsiteX9" fmla="*/ 193120 w 353893"/>
                    <a:gd name="connsiteY9" fmla="*/ 353074 h 35990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53893" h="359906">
                      <a:moveTo>
                        <a:pt x="193120" y="353074"/>
                      </a:moveTo>
                      <a:cubicBezTo>
                        <a:pt x="271186" y="374775"/>
                        <a:pt x="302577" y="340109"/>
                        <a:pt x="326461" y="314314"/>
                      </a:cubicBezTo>
                      <a:lnTo>
                        <a:pt x="342565" y="174149"/>
                      </a:lnTo>
                      <a:lnTo>
                        <a:pt x="351983" y="92397"/>
                      </a:lnTo>
                      <a:lnTo>
                        <a:pt x="353893" y="80387"/>
                      </a:lnTo>
                      <a:lnTo>
                        <a:pt x="317999" y="76429"/>
                      </a:lnTo>
                      <a:lnTo>
                        <a:pt x="52954" y="0"/>
                      </a:lnTo>
                      <a:lnTo>
                        <a:pt x="17060" y="168280"/>
                      </a:lnTo>
                      <a:lnTo>
                        <a:pt x="0" y="248121"/>
                      </a:lnTo>
                      <a:cubicBezTo>
                        <a:pt x="34257" y="280467"/>
                        <a:pt x="79568" y="321547"/>
                        <a:pt x="193120" y="353074"/>
                      </a:cubicBezTo>
                      <a:close/>
                    </a:path>
                  </a:pathLst>
                </a:custGeom>
                <a:solidFill>
                  <a:srgbClr val="FBB99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7" name="任意多边形 116"/>
                <p:cNvSpPr/>
                <p:nvPr>
                  <p:custDataLst>
                    <p:tags r:id="rId35"/>
                  </p:custDataLst>
                </p:nvPr>
              </p:nvSpPr>
              <p:spPr>
                <a:xfrm>
                  <a:off x="9114821" y="2132035"/>
                  <a:ext cx="337515" cy="195729"/>
                </a:xfrm>
                <a:custGeom>
                  <a:gdLst>
                    <a:gd name="connsiteX0" fmla="*/ 326324 w 337515"/>
                    <a:gd name="connsiteY0" fmla="*/ 174285 h 195729"/>
                    <a:gd name="connsiteX1" fmla="*/ 819 w 337515"/>
                    <a:gd name="connsiteY1" fmla="*/ 168417 h 195729"/>
                    <a:gd name="connsiteX2" fmla="*/ 0 w 337515"/>
                    <a:gd name="connsiteY2" fmla="*/ 168144 h 195729"/>
                    <a:gd name="connsiteX3" fmla="*/ 36577 w 337515"/>
                    <a:gd name="connsiteY3" fmla="*/ 0 h 195729"/>
                    <a:gd name="connsiteX4" fmla="*/ 301621 w 337515"/>
                    <a:gd name="connsiteY4" fmla="*/ 76429 h 195729"/>
                    <a:gd name="connsiteX5" fmla="*/ 337516 w 337515"/>
                    <a:gd name="connsiteY5" fmla="*/ 80387 h 195729"/>
                    <a:gd name="connsiteX6" fmla="*/ 335605 w 337515"/>
                    <a:gd name="connsiteY6" fmla="*/ 92397 h 195729"/>
                    <a:gd name="connsiteX7" fmla="*/ 326324 w 337515"/>
                    <a:gd name="connsiteY7" fmla="*/ 174285 h 1957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337515" h="195729">
                      <a:moveTo>
                        <a:pt x="326324" y="174285"/>
                      </a:moveTo>
                      <a:cubicBezTo>
                        <a:pt x="244163" y="211271"/>
                        <a:pt x="82161" y="194484"/>
                        <a:pt x="819" y="168417"/>
                      </a:cubicBezTo>
                      <a:cubicBezTo>
                        <a:pt x="546" y="168417"/>
                        <a:pt x="273" y="168280"/>
                        <a:pt x="0" y="168144"/>
                      </a:cubicBezTo>
                      <a:lnTo>
                        <a:pt x="36577" y="0"/>
                      </a:lnTo>
                      <a:lnTo>
                        <a:pt x="301621" y="76429"/>
                      </a:lnTo>
                      <a:lnTo>
                        <a:pt x="337516" y="80387"/>
                      </a:lnTo>
                      <a:lnTo>
                        <a:pt x="335605" y="92397"/>
                      </a:lnTo>
                      <a:lnTo>
                        <a:pt x="326324" y="174285"/>
                      </a:lnTo>
                      <a:close/>
                    </a:path>
                  </a:pathLst>
                </a:custGeom>
                <a:solidFill>
                  <a:srgbClr val="181818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64" name="组合 63"/>
              <p:cNvGrpSpPr/>
              <p:nvPr>
                <p:custDataLst>
                  <p:tags r:id="rId36"/>
                </p:custDataLst>
              </p:nvPr>
            </p:nvGrpSpPr>
            <p:grpSpPr>
              <a:xfrm>
                <a:off x="9543410" y="1781729"/>
                <a:ext cx="244717" cy="384248"/>
                <a:chOff x="9543410" y="1781729"/>
                <a:chExt cx="244717" cy="384248"/>
              </a:xfrm>
              <a:solidFill>
                <a:schemeClr val="accent1"/>
              </a:solidFill>
            </p:grpSpPr>
            <p:sp>
              <p:nvSpPr>
                <p:cNvPr id="112" name="任意多边形 111"/>
                <p:cNvSpPr/>
                <p:nvPr>
                  <p:custDataLst>
                    <p:tags r:id="rId37"/>
                  </p:custDataLst>
                </p:nvPr>
              </p:nvSpPr>
              <p:spPr>
                <a:xfrm>
                  <a:off x="9603284" y="1781729"/>
                  <a:ext cx="184843" cy="213542"/>
                </a:xfrm>
                <a:custGeom>
                  <a:gdLst>
                    <a:gd name="connsiteX0" fmla="*/ 54319 w 184843"/>
                    <a:gd name="connsiteY0" fmla="*/ 7195 h 213542"/>
                    <a:gd name="connsiteX1" fmla="*/ 180836 w 184843"/>
                    <a:gd name="connsiteY1" fmla="*/ 100547 h 213542"/>
                    <a:gd name="connsiteX2" fmla="*/ 0 w 184843"/>
                    <a:gd name="connsiteY2" fmla="*/ 200314 h 213542"/>
                    <a:gd name="connsiteX3" fmla="*/ 54319 w 184843"/>
                    <a:gd name="connsiteY3" fmla="*/ 7195 h 21354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84843" h="213540">
                      <a:moveTo>
                        <a:pt x="54319" y="7195"/>
                      </a:moveTo>
                      <a:cubicBezTo>
                        <a:pt x="54319" y="7195"/>
                        <a:pt x="211681" y="-38526"/>
                        <a:pt x="180836" y="100547"/>
                      </a:cubicBezTo>
                      <a:cubicBezTo>
                        <a:pt x="146853" y="253678"/>
                        <a:pt x="21564" y="210141"/>
                        <a:pt x="0" y="200314"/>
                      </a:cubicBezTo>
                      <a:lnTo>
                        <a:pt x="54319" y="7195"/>
                      </a:ln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3" name="任意多边形 112"/>
                <p:cNvSpPr/>
                <p:nvPr>
                  <p:custDataLst>
                    <p:tags r:id="rId38"/>
                  </p:custDataLst>
                </p:nvPr>
              </p:nvSpPr>
              <p:spPr>
                <a:xfrm>
                  <a:off x="9543410" y="1960343"/>
                  <a:ext cx="213624" cy="205635"/>
                </a:xfrm>
                <a:custGeom>
                  <a:gdLst>
                    <a:gd name="connsiteX0" fmla="*/ 1188 w 213624"/>
                    <a:gd name="connsiteY0" fmla="*/ 82980 h 205635"/>
                    <a:gd name="connsiteX1" fmla="*/ 90992 w 213624"/>
                    <a:gd name="connsiteY1" fmla="*/ 204447 h 205635"/>
                    <a:gd name="connsiteX2" fmla="*/ 212459 w 213624"/>
                    <a:gd name="connsiteY2" fmla="*/ 114643 h 205635"/>
                    <a:gd name="connsiteX3" fmla="*/ 146948 w 213624"/>
                    <a:gd name="connsiteY3" fmla="*/ 0 h 205635"/>
                    <a:gd name="connsiteX4" fmla="*/ 146676 w 213624"/>
                    <a:gd name="connsiteY4" fmla="*/ 410 h 205635"/>
                    <a:gd name="connsiteX5" fmla="*/ 136985 w 213624"/>
                    <a:gd name="connsiteY5" fmla="*/ 14467 h 205635"/>
                    <a:gd name="connsiteX6" fmla="*/ 195536 w 213624"/>
                    <a:gd name="connsiteY6" fmla="*/ 112187 h 205635"/>
                    <a:gd name="connsiteX7" fmla="*/ 93585 w 213624"/>
                    <a:gd name="connsiteY7" fmla="*/ 187660 h 205635"/>
                    <a:gd name="connsiteX8" fmla="*/ 18111 w 213624"/>
                    <a:gd name="connsiteY8" fmla="*/ 85710 h 205635"/>
                    <a:gd name="connsiteX9" fmla="*/ 48273 w 213624"/>
                    <a:gd name="connsiteY9" fmla="*/ 31118 h 205635"/>
                    <a:gd name="connsiteX10" fmla="*/ 61375 w 213624"/>
                    <a:gd name="connsiteY10" fmla="*/ 21837 h 205635"/>
                    <a:gd name="connsiteX11" fmla="*/ 49911 w 213624"/>
                    <a:gd name="connsiteY11" fmla="*/ 8871 h 205635"/>
                    <a:gd name="connsiteX12" fmla="*/ 37628 w 213624"/>
                    <a:gd name="connsiteY12" fmla="*/ 17879 h 205635"/>
                    <a:gd name="connsiteX13" fmla="*/ 1188 w 213624"/>
                    <a:gd name="connsiteY13" fmla="*/ 82980 h 2056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13624" h="205635">
                      <a:moveTo>
                        <a:pt x="1188" y="82980"/>
                      </a:moveTo>
                      <a:cubicBezTo>
                        <a:pt x="-7547" y="141257"/>
                        <a:pt x="32851" y="195713"/>
                        <a:pt x="90992" y="204447"/>
                      </a:cubicBezTo>
                      <a:cubicBezTo>
                        <a:pt x="149269" y="213182"/>
                        <a:pt x="203724" y="172784"/>
                        <a:pt x="212459" y="114643"/>
                      </a:cubicBezTo>
                      <a:cubicBezTo>
                        <a:pt x="219829" y="64965"/>
                        <a:pt x="191578" y="18152"/>
                        <a:pt x="146948" y="0"/>
                      </a:cubicBezTo>
                      <a:cubicBezTo>
                        <a:pt x="146812" y="137"/>
                        <a:pt x="146812" y="273"/>
                        <a:pt x="146676" y="410"/>
                      </a:cubicBezTo>
                      <a:cubicBezTo>
                        <a:pt x="139169" y="2320"/>
                        <a:pt x="137531" y="8189"/>
                        <a:pt x="136985" y="14467"/>
                      </a:cubicBezTo>
                      <a:cubicBezTo>
                        <a:pt x="176565" y="28524"/>
                        <a:pt x="201950" y="69195"/>
                        <a:pt x="195536" y="112187"/>
                      </a:cubicBezTo>
                      <a:cubicBezTo>
                        <a:pt x="188166" y="161047"/>
                        <a:pt x="142445" y="195030"/>
                        <a:pt x="93585" y="187660"/>
                      </a:cubicBezTo>
                      <a:cubicBezTo>
                        <a:pt x="44725" y="180290"/>
                        <a:pt x="10741" y="134569"/>
                        <a:pt x="18111" y="85710"/>
                      </a:cubicBezTo>
                      <a:cubicBezTo>
                        <a:pt x="21387" y="63600"/>
                        <a:pt x="32578" y="44629"/>
                        <a:pt x="48273" y="31118"/>
                      </a:cubicBezTo>
                      <a:cubicBezTo>
                        <a:pt x="52368" y="27706"/>
                        <a:pt x="56735" y="24430"/>
                        <a:pt x="61375" y="21837"/>
                      </a:cubicBezTo>
                      <a:cubicBezTo>
                        <a:pt x="57281" y="18152"/>
                        <a:pt x="53323" y="13785"/>
                        <a:pt x="49911" y="8871"/>
                      </a:cubicBezTo>
                      <a:cubicBezTo>
                        <a:pt x="45680" y="11464"/>
                        <a:pt x="41586" y="14467"/>
                        <a:pt x="37628" y="17879"/>
                      </a:cubicBezTo>
                      <a:cubicBezTo>
                        <a:pt x="18521" y="33574"/>
                        <a:pt x="5146" y="56366"/>
                        <a:pt x="1188" y="8298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4" name="任意多边形 113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9667827" y="1833472"/>
                  <a:ext cx="81708" cy="103195"/>
                </a:xfrm>
                <a:custGeom>
                  <a:gdLst>
                    <a:gd name="connsiteX0" fmla="*/ 7382 w 81708"/>
                    <a:gd name="connsiteY0" fmla="*/ 103123 h 103195"/>
                    <a:gd name="connsiteX1" fmla="*/ 6427 w 81708"/>
                    <a:gd name="connsiteY1" fmla="*/ 102987 h 103195"/>
                    <a:gd name="connsiteX2" fmla="*/ 285 w 81708"/>
                    <a:gd name="connsiteY2" fmla="*/ 92614 h 103195"/>
                    <a:gd name="connsiteX3" fmla="*/ 69617 w 81708"/>
                    <a:gd name="connsiteY3" fmla="*/ 763 h 103195"/>
                    <a:gd name="connsiteX4" fmla="*/ 80945 w 81708"/>
                    <a:gd name="connsiteY4" fmla="*/ 4994 h 103195"/>
                    <a:gd name="connsiteX5" fmla="*/ 76714 w 81708"/>
                    <a:gd name="connsiteY5" fmla="*/ 16322 h 103195"/>
                    <a:gd name="connsiteX6" fmla="*/ 16799 w 81708"/>
                    <a:gd name="connsiteY6" fmla="*/ 96982 h 103195"/>
                    <a:gd name="connsiteX7" fmla="*/ 7382 w 81708"/>
                    <a:gd name="connsiteY7" fmla="*/ 103123 h 10319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81708" h="103194">
                      <a:moveTo>
                        <a:pt x="7382" y="103123"/>
                      </a:moveTo>
                      <a:cubicBezTo>
                        <a:pt x="7109" y="103123"/>
                        <a:pt x="6836" y="102987"/>
                        <a:pt x="6427" y="102987"/>
                      </a:cubicBezTo>
                      <a:cubicBezTo>
                        <a:pt x="1923" y="101759"/>
                        <a:pt x="-943" y="97118"/>
                        <a:pt x="285" y="92614"/>
                      </a:cubicBezTo>
                      <a:cubicBezTo>
                        <a:pt x="17755" y="25057"/>
                        <a:pt x="67434" y="1719"/>
                        <a:pt x="69617" y="763"/>
                      </a:cubicBezTo>
                      <a:cubicBezTo>
                        <a:pt x="73848" y="-1147"/>
                        <a:pt x="79034" y="627"/>
                        <a:pt x="80945" y="4994"/>
                      </a:cubicBezTo>
                      <a:cubicBezTo>
                        <a:pt x="82856" y="9225"/>
                        <a:pt x="81082" y="14275"/>
                        <a:pt x="76714" y="16322"/>
                      </a:cubicBezTo>
                      <a:cubicBezTo>
                        <a:pt x="74803" y="17141"/>
                        <a:pt x="32222" y="37613"/>
                        <a:pt x="16799" y="96982"/>
                      </a:cubicBezTo>
                      <a:cubicBezTo>
                        <a:pt x="15844" y="101076"/>
                        <a:pt x="11750" y="103669"/>
                        <a:pt x="7382" y="103123"/>
                      </a:cubicBezTo>
                      <a:close/>
                    </a:path>
                  </a:pathLst>
                </a:custGeom>
                <a:solidFill>
                  <a:srgbClr val="FA7764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5" name="任意多边形 114"/>
                <p:cNvSpPr/>
                <p:nvPr>
                  <p:custDataLst>
                    <p:tags r:id="rId40"/>
                  </p:custDataLst>
                </p:nvPr>
              </p:nvSpPr>
              <p:spPr>
                <a:xfrm>
                  <a:off x="9691314" y="1869993"/>
                  <a:ext cx="50120" cy="38297"/>
                </a:xfrm>
                <a:custGeom>
                  <a:gdLst>
                    <a:gd name="connsiteX0" fmla="*/ 40262 w 50120"/>
                    <a:gd name="connsiteY0" fmla="*/ 38214 h 38297"/>
                    <a:gd name="connsiteX1" fmla="*/ 34256 w 50120"/>
                    <a:gd name="connsiteY1" fmla="*/ 34256 h 38297"/>
                    <a:gd name="connsiteX2" fmla="*/ 8462 w 50120"/>
                    <a:gd name="connsiteY2" fmla="*/ 17060 h 38297"/>
                    <a:gd name="connsiteX3" fmla="*/ 0 w 50120"/>
                    <a:gd name="connsiteY3" fmla="*/ 8462 h 38297"/>
                    <a:gd name="connsiteX4" fmla="*/ 8598 w 50120"/>
                    <a:gd name="connsiteY4" fmla="*/ 0 h 38297"/>
                    <a:gd name="connsiteX5" fmla="*/ 48860 w 50120"/>
                    <a:gd name="connsiteY5" fmla="*/ 25385 h 38297"/>
                    <a:gd name="connsiteX6" fmla="*/ 45994 w 50120"/>
                    <a:gd name="connsiteY6" fmla="*/ 37123 h 38297"/>
                    <a:gd name="connsiteX7" fmla="*/ 40262 w 50120"/>
                    <a:gd name="connsiteY7" fmla="*/ 38214 h 382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50120" h="38297">
                      <a:moveTo>
                        <a:pt x="40262" y="38214"/>
                      </a:moveTo>
                      <a:cubicBezTo>
                        <a:pt x="37805" y="37805"/>
                        <a:pt x="35621" y="36440"/>
                        <a:pt x="34256" y="34256"/>
                      </a:cubicBezTo>
                      <a:cubicBezTo>
                        <a:pt x="33984" y="33847"/>
                        <a:pt x="23475" y="17196"/>
                        <a:pt x="8462" y="17060"/>
                      </a:cubicBezTo>
                      <a:cubicBezTo>
                        <a:pt x="3821" y="17060"/>
                        <a:pt x="0" y="13102"/>
                        <a:pt x="0" y="8462"/>
                      </a:cubicBezTo>
                      <a:cubicBezTo>
                        <a:pt x="0" y="3685"/>
                        <a:pt x="3958" y="0"/>
                        <a:pt x="8598" y="0"/>
                      </a:cubicBezTo>
                      <a:cubicBezTo>
                        <a:pt x="33165" y="273"/>
                        <a:pt x="48177" y="24430"/>
                        <a:pt x="48860" y="25385"/>
                      </a:cubicBezTo>
                      <a:cubicBezTo>
                        <a:pt x="51316" y="29480"/>
                        <a:pt x="50088" y="34666"/>
                        <a:pt x="45994" y="37123"/>
                      </a:cubicBezTo>
                      <a:cubicBezTo>
                        <a:pt x="44220" y="38078"/>
                        <a:pt x="42172" y="38487"/>
                        <a:pt x="40262" y="38214"/>
                      </a:cubicBezTo>
                      <a:close/>
                    </a:path>
                  </a:pathLst>
                </a:custGeom>
                <a:solidFill>
                  <a:srgbClr val="FA7764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5" name="任意多边形 64"/>
              <p:cNvSpPr/>
              <p:nvPr>
                <p:custDataLst>
                  <p:tags r:id="rId41"/>
                </p:custDataLst>
              </p:nvPr>
            </p:nvSpPr>
            <p:spPr>
              <a:xfrm>
                <a:off x="9047717" y="1410092"/>
                <a:ext cx="705369" cy="854835"/>
              </a:xfrm>
              <a:custGeom>
                <a:gdLst>
                  <a:gd name="connsiteX0" fmla="*/ 696278 w 705369"/>
                  <a:gd name="connsiteY0" fmla="*/ 359861 h 854835"/>
                  <a:gd name="connsiteX1" fmla="*/ 652605 w 705369"/>
                  <a:gd name="connsiteY1" fmla="*/ 519270 h 854835"/>
                  <a:gd name="connsiteX2" fmla="*/ 625036 w 705369"/>
                  <a:gd name="connsiteY2" fmla="*/ 585463 h 854835"/>
                  <a:gd name="connsiteX3" fmla="*/ 376369 w 705369"/>
                  <a:gd name="connsiteY3" fmla="*/ 852691 h 854835"/>
                  <a:gd name="connsiteX4" fmla="*/ 36942 w 705369"/>
                  <a:gd name="connsiteY4" fmla="*/ 641420 h 854835"/>
                  <a:gd name="connsiteX5" fmla="*/ 7736 w 705369"/>
                  <a:gd name="connsiteY5" fmla="*/ 543836 h 854835"/>
                  <a:gd name="connsiteX6" fmla="*/ 5552 w 705369"/>
                  <a:gd name="connsiteY6" fmla="*/ 527595 h 854835"/>
                  <a:gd name="connsiteX7" fmla="*/ 28344 w 705369"/>
                  <a:gd name="connsiteY7" fmla="*/ 113241 h 854835"/>
                  <a:gd name="connsiteX8" fmla="*/ 482687 w 705369"/>
                  <a:gd name="connsiteY8" fmla="*/ 21254 h 854835"/>
                  <a:gd name="connsiteX9" fmla="*/ 696278 w 705369"/>
                  <a:gd name="connsiteY9" fmla="*/ 359861 h 85483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05369" h="854834">
                    <a:moveTo>
                      <a:pt x="696278" y="359861"/>
                    </a:moveTo>
                    <a:cubicBezTo>
                      <a:pt x="686452" y="415136"/>
                      <a:pt x="671439" y="468909"/>
                      <a:pt x="652605" y="519270"/>
                    </a:cubicBezTo>
                    <a:cubicBezTo>
                      <a:pt x="644143" y="542062"/>
                      <a:pt x="634862" y="564172"/>
                      <a:pt x="625036" y="585463"/>
                    </a:cubicBezTo>
                    <a:cubicBezTo>
                      <a:pt x="555704" y="735318"/>
                      <a:pt x="455937" y="843410"/>
                      <a:pt x="376369" y="852691"/>
                    </a:cubicBezTo>
                    <a:cubicBezTo>
                      <a:pt x="250261" y="867567"/>
                      <a:pt x="107093" y="805878"/>
                      <a:pt x="36942" y="641420"/>
                    </a:cubicBezTo>
                    <a:cubicBezTo>
                      <a:pt x="25478" y="614533"/>
                      <a:pt x="13468" y="582187"/>
                      <a:pt x="7736" y="543836"/>
                    </a:cubicBezTo>
                    <a:cubicBezTo>
                      <a:pt x="6917" y="538514"/>
                      <a:pt x="6234" y="533054"/>
                      <a:pt x="5552" y="527595"/>
                    </a:cubicBezTo>
                    <a:cubicBezTo>
                      <a:pt x="-15057" y="356722"/>
                      <a:pt x="28344" y="113241"/>
                      <a:pt x="28344" y="113241"/>
                    </a:cubicBezTo>
                    <a:cubicBezTo>
                      <a:pt x="131660" y="-40981"/>
                      <a:pt x="353849" y="99"/>
                      <a:pt x="482687" y="21254"/>
                    </a:cubicBezTo>
                    <a:cubicBezTo>
                      <a:pt x="611797" y="42545"/>
                      <a:pt x="741180" y="106690"/>
                      <a:pt x="696278" y="359861"/>
                    </a:cubicBezTo>
                    <a:close/>
                  </a:path>
                </a:pathLst>
              </a:custGeom>
              <a:solidFill>
                <a:srgbClr val="FBB990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任意多边形 65"/>
              <p:cNvSpPr/>
              <p:nvPr>
                <p:custDataLst>
                  <p:tags r:id="rId42"/>
                </p:custDataLst>
              </p:nvPr>
            </p:nvSpPr>
            <p:spPr>
              <a:xfrm>
                <a:off x="9341788" y="2142135"/>
                <a:ext cx="105478" cy="33708"/>
              </a:xfrm>
              <a:custGeom>
                <a:gdLst>
                  <a:gd name="connsiteX0" fmla="*/ 47495 w 105478"/>
                  <a:gd name="connsiteY0" fmla="*/ 32345 h 33708"/>
                  <a:gd name="connsiteX1" fmla="*/ 3275 w 105478"/>
                  <a:gd name="connsiteY1" fmla="*/ 15285 h 33708"/>
                  <a:gd name="connsiteX2" fmla="*/ 1774 w 105478"/>
                  <a:gd name="connsiteY2" fmla="*/ 3275 h 33708"/>
                  <a:gd name="connsiteX3" fmla="*/ 13784 w 105478"/>
                  <a:gd name="connsiteY3" fmla="*/ 1774 h 33708"/>
                  <a:gd name="connsiteX4" fmla="*/ 52681 w 105478"/>
                  <a:gd name="connsiteY4" fmla="*/ 15695 h 33708"/>
                  <a:gd name="connsiteX5" fmla="*/ 94035 w 105478"/>
                  <a:gd name="connsiteY5" fmla="*/ 12965 h 33708"/>
                  <a:gd name="connsiteX6" fmla="*/ 104953 w 105478"/>
                  <a:gd name="connsiteY6" fmla="*/ 18152 h 33708"/>
                  <a:gd name="connsiteX7" fmla="*/ 99767 w 105478"/>
                  <a:gd name="connsiteY7" fmla="*/ 29070 h 33708"/>
                  <a:gd name="connsiteX8" fmla="*/ 50634 w 105478"/>
                  <a:gd name="connsiteY8" fmla="*/ 32755 h 33708"/>
                  <a:gd name="connsiteX9" fmla="*/ 47495 w 105478"/>
                  <a:gd name="connsiteY9" fmla="*/ 32345 h 337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05478" h="33708">
                    <a:moveTo>
                      <a:pt x="47495" y="32345"/>
                    </a:moveTo>
                    <a:cubicBezTo>
                      <a:pt x="20062" y="28251"/>
                      <a:pt x="3958" y="15831"/>
                      <a:pt x="3275" y="15285"/>
                    </a:cubicBezTo>
                    <a:cubicBezTo>
                      <a:pt x="-410" y="12419"/>
                      <a:pt x="-1092" y="6960"/>
                      <a:pt x="1774" y="3275"/>
                    </a:cubicBezTo>
                    <a:cubicBezTo>
                      <a:pt x="4640" y="-410"/>
                      <a:pt x="9963" y="-1092"/>
                      <a:pt x="13784" y="1774"/>
                    </a:cubicBezTo>
                    <a:cubicBezTo>
                      <a:pt x="14057" y="2047"/>
                      <a:pt x="28524" y="12829"/>
                      <a:pt x="52681" y="15695"/>
                    </a:cubicBezTo>
                    <a:cubicBezTo>
                      <a:pt x="77248" y="18697"/>
                      <a:pt x="93762" y="12965"/>
                      <a:pt x="94035" y="12965"/>
                    </a:cubicBezTo>
                    <a:cubicBezTo>
                      <a:pt x="98538" y="11464"/>
                      <a:pt x="103315" y="13784"/>
                      <a:pt x="104953" y="18152"/>
                    </a:cubicBezTo>
                    <a:cubicBezTo>
                      <a:pt x="106591" y="22519"/>
                      <a:pt x="104271" y="27432"/>
                      <a:pt x="99767" y="29070"/>
                    </a:cubicBezTo>
                    <a:cubicBezTo>
                      <a:pt x="98948" y="29343"/>
                      <a:pt x="79568" y="36167"/>
                      <a:pt x="50634" y="32755"/>
                    </a:cubicBezTo>
                    <a:cubicBezTo>
                      <a:pt x="49542" y="32618"/>
                      <a:pt x="48450" y="32482"/>
                      <a:pt x="47495" y="32345"/>
                    </a:cubicBezTo>
                    <a:close/>
                  </a:path>
                </a:pathLst>
              </a:custGeom>
              <a:solidFill>
                <a:srgbClr val="FB9476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7" name="组合 66"/>
              <p:cNvGrpSpPr/>
              <p:nvPr>
                <p:custDataLst>
                  <p:tags r:id="rId43"/>
                </p:custDataLst>
              </p:nvPr>
            </p:nvGrpSpPr>
            <p:grpSpPr>
              <a:xfrm>
                <a:off x="8748645" y="1933663"/>
                <a:ext cx="951923" cy="1880353"/>
                <a:chOff x="8748645" y="1933663"/>
                <a:chExt cx="951923" cy="1880353"/>
              </a:xfrm>
              <a:solidFill>
                <a:schemeClr val="accent1"/>
              </a:solidFill>
            </p:grpSpPr>
            <p:grpSp>
              <p:nvGrpSpPr>
                <p:cNvPr id="89" name="组合 88"/>
                <p:cNvGrpSpPr/>
                <p:nvPr>
                  <p:custDataLst>
                    <p:tags r:id="rId44"/>
                  </p:custDataLst>
                </p:nvPr>
              </p:nvGrpSpPr>
              <p:grpSpPr>
                <a:xfrm>
                  <a:off x="8864819" y="3528566"/>
                  <a:ext cx="473587" cy="285450"/>
                  <a:chOff x="8864819" y="3528566"/>
                  <a:chExt cx="473587" cy="285450"/>
                </a:xfrm>
                <a:solidFill>
                  <a:srgbClr val="1C55D1"/>
                </a:solidFill>
              </p:grpSpPr>
              <p:sp>
                <p:nvSpPr>
                  <p:cNvPr id="105" name="任意多边形 104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8864819" y="3665010"/>
                    <a:ext cx="57510" cy="149006"/>
                  </a:xfrm>
                  <a:custGeom>
                    <a:gdLst>
                      <a:gd name="connsiteX0" fmla="*/ 44463 w 57510"/>
                      <a:gd name="connsiteY0" fmla="*/ 149007 h 149006"/>
                      <a:gd name="connsiteX1" fmla="*/ 32180 w 57510"/>
                      <a:gd name="connsiteY1" fmla="*/ 139999 h 149006"/>
                      <a:gd name="connsiteX2" fmla="*/ 243 w 57510"/>
                      <a:gd name="connsiteY2" fmla="*/ 15529 h 149006"/>
                      <a:gd name="connsiteX3" fmla="*/ 10480 w 57510"/>
                      <a:gd name="connsiteY3" fmla="*/ 243 h 149006"/>
                      <a:gd name="connsiteX4" fmla="*/ 25765 w 57510"/>
                      <a:gd name="connsiteY4" fmla="*/ 10479 h 149006"/>
                      <a:gd name="connsiteX5" fmla="*/ 56883 w 57510"/>
                      <a:gd name="connsiteY5" fmla="*/ 131947 h 149006"/>
                      <a:gd name="connsiteX6" fmla="*/ 48557 w 57510"/>
                      <a:gd name="connsiteY6" fmla="*/ 148325 h 149006"/>
                      <a:gd name="connsiteX7" fmla="*/ 44463 w 57510"/>
                      <a:gd name="connsiteY7" fmla="*/ 149007 h 14900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57510" h="149006">
                        <a:moveTo>
                          <a:pt x="44463" y="149007"/>
                        </a:moveTo>
                        <a:cubicBezTo>
                          <a:pt x="39004" y="149007"/>
                          <a:pt x="33954" y="145458"/>
                          <a:pt x="32180" y="139999"/>
                        </a:cubicBezTo>
                        <a:cubicBezTo>
                          <a:pt x="13618" y="82814"/>
                          <a:pt x="789" y="18259"/>
                          <a:pt x="243" y="15529"/>
                        </a:cubicBezTo>
                        <a:cubicBezTo>
                          <a:pt x="-1121" y="8432"/>
                          <a:pt x="3382" y="1608"/>
                          <a:pt x="10480" y="243"/>
                        </a:cubicBezTo>
                        <a:cubicBezTo>
                          <a:pt x="17440" y="-1121"/>
                          <a:pt x="24400" y="3383"/>
                          <a:pt x="25765" y="10479"/>
                        </a:cubicBezTo>
                        <a:cubicBezTo>
                          <a:pt x="25902" y="11162"/>
                          <a:pt x="38867" y="76263"/>
                          <a:pt x="56883" y="131947"/>
                        </a:cubicBezTo>
                        <a:cubicBezTo>
                          <a:pt x="59066" y="138771"/>
                          <a:pt x="55381" y="146141"/>
                          <a:pt x="48557" y="148325"/>
                        </a:cubicBezTo>
                        <a:cubicBezTo>
                          <a:pt x="47193" y="148870"/>
                          <a:pt x="45828" y="149007"/>
                          <a:pt x="44463" y="149007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6" name="任意多边形 105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8932468" y="3642309"/>
                    <a:ext cx="59123" cy="148506"/>
                  </a:xfrm>
                  <a:custGeom>
                    <a:gdLst>
                      <a:gd name="connsiteX0" fmla="*/ 46146 w 59123"/>
                      <a:gd name="connsiteY0" fmla="*/ 148506 h 148506"/>
                      <a:gd name="connsiteX1" fmla="*/ 33863 w 59123"/>
                      <a:gd name="connsiteY1" fmla="*/ 139635 h 148506"/>
                      <a:gd name="connsiteX2" fmla="*/ 289 w 59123"/>
                      <a:gd name="connsiteY2" fmla="*/ 15711 h 148506"/>
                      <a:gd name="connsiteX3" fmla="*/ 10252 w 59123"/>
                      <a:gd name="connsiteY3" fmla="*/ 289 h 148506"/>
                      <a:gd name="connsiteX4" fmla="*/ 25674 w 59123"/>
                      <a:gd name="connsiteY4" fmla="*/ 10252 h 148506"/>
                      <a:gd name="connsiteX5" fmla="*/ 58429 w 59123"/>
                      <a:gd name="connsiteY5" fmla="*/ 131173 h 148506"/>
                      <a:gd name="connsiteX6" fmla="*/ 50241 w 59123"/>
                      <a:gd name="connsiteY6" fmla="*/ 147687 h 148506"/>
                      <a:gd name="connsiteX7" fmla="*/ 46146 w 59123"/>
                      <a:gd name="connsiteY7" fmla="*/ 148506 h 14850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59123" h="148506">
                        <a:moveTo>
                          <a:pt x="46146" y="148506"/>
                        </a:moveTo>
                        <a:cubicBezTo>
                          <a:pt x="40687" y="148506"/>
                          <a:pt x="35637" y="145094"/>
                          <a:pt x="33863" y="139635"/>
                        </a:cubicBezTo>
                        <a:cubicBezTo>
                          <a:pt x="14483" y="82723"/>
                          <a:pt x="835" y="18441"/>
                          <a:pt x="289" y="15711"/>
                        </a:cubicBezTo>
                        <a:cubicBezTo>
                          <a:pt x="-1212" y="8751"/>
                          <a:pt x="3291" y="1790"/>
                          <a:pt x="10252" y="289"/>
                        </a:cubicBezTo>
                        <a:cubicBezTo>
                          <a:pt x="17212" y="-1212"/>
                          <a:pt x="24173" y="3291"/>
                          <a:pt x="25674" y="10252"/>
                        </a:cubicBezTo>
                        <a:cubicBezTo>
                          <a:pt x="25811" y="10934"/>
                          <a:pt x="39595" y="75762"/>
                          <a:pt x="58429" y="131173"/>
                        </a:cubicBezTo>
                        <a:cubicBezTo>
                          <a:pt x="60750" y="137997"/>
                          <a:pt x="57065" y="145367"/>
                          <a:pt x="50241" y="147687"/>
                        </a:cubicBezTo>
                        <a:cubicBezTo>
                          <a:pt x="49012" y="148233"/>
                          <a:pt x="47511" y="148506"/>
                          <a:pt x="46146" y="148506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7" name="任意多边形 106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9000114" y="3619647"/>
                    <a:ext cx="60757" cy="147830"/>
                  </a:xfrm>
                  <a:custGeom>
                    <a:gdLst>
                      <a:gd name="connsiteX0" fmla="*/ 47832 w 60757"/>
                      <a:gd name="connsiteY0" fmla="*/ 147830 h 147830"/>
                      <a:gd name="connsiteX1" fmla="*/ 35549 w 60757"/>
                      <a:gd name="connsiteY1" fmla="*/ 139232 h 147830"/>
                      <a:gd name="connsiteX2" fmla="*/ 337 w 60757"/>
                      <a:gd name="connsiteY2" fmla="*/ 15854 h 147830"/>
                      <a:gd name="connsiteX3" fmla="*/ 10163 w 60757"/>
                      <a:gd name="connsiteY3" fmla="*/ 295 h 147830"/>
                      <a:gd name="connsiteX4" fmla="*/ 25722 w 60757"/>
                      <a:gd name="connsiteY4" fmla="*/ 10122 h 147830"/>
                      <a:gd name="connsiteX5" fmla="*/ 59979 w 60757"/>
                      <a:gd name="connsiteY5" fmla="*/ 130634 h 147830"/>
                      <a:gd name="connsiteX6" fmla="*/ 52063 w 60757"/>
                      <a:gd name="connsiteY6" fmla="*/ 147148 h 147830"/>
                      <a:gd name="connsiteX7" fmla="*/ 47832 w 60757"/>
                      <a:gd name="connsiteY7" fmla="*/ 147830 h 14783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0757" h="147830">
                        <a:moveTo>
                          <a:pt x="47832" y="147830"/>
                        </a:moveTo>
                        <a:cubicBezTo>
                          <a:pt x="42509" y="147830"/>
                          <a:pt x="37460" y="144555"/>
                          <a:pt x="35549" y="139232"/>
                        </a:cubicBezTo>
                        <a:cubicBezTo>
                          <a:pt x="15486" y="82593"/>
                          <a:pt x="1019" y="18447"/>
                          <a:pt x="337" y="15854"/>
                        </a:cubicBezTo>
                        <a:cubicBezTo>
                          <a:pt x="-1301" y="8893"/>
                          <a:pt x="3203" y="1933"/>
                          <a:pt x="10163" y="295"/>
                        </a:cubicBezTo>
                        <a:cubicBezTo>
                          <a:pt x="17124" y="-1206"/>
                          <a:pt x="24084" y="3161"/>
                          <a:pt x="25722" y="10122"/>
                        </a:cubicBezTo>
                        <a:cubicBezTo>
                          <a:pt x="25859" y="10804"/>
                          <a:pt x="40462" y="75496"/>
                          <a:pt x="59979" y="130634"/>
                        </a:cubicBezTo>
                        <a:cubicBezTo>
                          <a:pt x="62435" y="137458"/>
                          <a:pt x="58887" y="144828"/>
                          <a:pt x="52063" y="147148"/>
                        </a:cubicBezTo>
                        <a:cubicBezTo>
                          <a:pt x="50835" y="147694"/>
                          <a:pt x="49333" y="147830"/>
                          <a:pt x="47832" y="147830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8" name="任意多边形 107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9067930" y="3596798"/>
                    <a:ext cx="62291" cy="147477"/>
                  </a:xfrm>
                  <a:custGeom>
                    <a:gdLst>
                      <a:gd name="connsiteX0" fmla="*/ 49348 w 62291"/>
                      <a:gd name="connsiteY0" fmla="*/ 147478 h 147477"/>
                      <a:gd name="connsiteX1" fmla="*/ 37202 w 62291"/>
                      <a:gd name="connsiteY1" fmla="*/ 139016 h 147477"/>
                      <a:gd name="connsiteX2" fmla="*/ 352 w 62291"/>
                      <a:gd name="connsiteY2" fmla="*/ 16047 h 147477"/>
                      <a:gd name="connsiteX3" fmla="*/ 9905 w 62291"/>
                      <a:gd name="connsiteY3" fmla="*/ 352 h 147477"/>
                      <a:gd name="connsiteX4" fmla="*/ 25601 w 62291"/>
                      <a:gd name="connsiteY4" fmla="*/ 9905 h 147477"/>
                      <a:gd name="connsiteX5" fmla="*/ 61495 w 62291"/>
                      <a:gd name="connsiteY5" fmla="*/ 129871 h 147477"/>
                      <a:gd name="connsiteX6" fmla="*/ 53852 w 62291"/>
                      <a:gd name="connsiteY6" fmla="*/ 146522 h 147477"/>
                      <a:gd name="connsiteX7" fmla="*/ 49348 w 62291"/>
                      <a:gd name="connsiteY7" fmla="*/ 147478 h 1474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2291" h="147477">
                        <a:moveTo>
                          <a:pt x="49348" y="147478"/>
                        </a:moveTo>
                        <a:cubicBezTo>
                          <a:pt x="44026" y="147478"/>
                          <a:pt x="39112" y="144202"/>
                          <a:pt x="37202" y="139016"/>
                        </a:cubicBezTo>
                        <a:cubicBezTo>
                          <a:pt x="16456" y="82649"/>
                          <a:pt x="1034" y="18777"/>
                          <a:pt x="352" y="16047"/>
                        </a:cubicBezTo>
                        <a:cubicBezTo>
                          <a:pt x="-1286" y="9087"/>
                          <a:pt x="2945" y="2126"/>
                          <a:pt x="9905" y="352"/>
                        </a:cubicBezTo>
                        <a:cubicBezTo>
                          <a:pt x="16866" y="-1286"/>
                          <a:pt x="23827" y="2945"/>
                          <a:pt x="25601" y="9905"/>
                        </a:cubicBezTo>
                        <a:cubicBezTo>
                          <a:pt x="25737" y="10588"/>
                          <a:pt x="41296" y="75007"/>
                          <a:pt x="61495" y="129871"/>
                        </a:cubicBezTo>
                        <a:cubicBezTo>
                          <a:pt x="63952" y="136559"/>
                          <a:pt x="60540" y="144066"/>
                          <a:pt x="53852" y="146522"/>
                        </a:cubicBezTo>
                        <a:cubicBezTo>
                          <a:pt x="52351" y="147205"/>
                          <a:pt x="50850" y="147478"/>
                          <a:pt x="49348" y="147478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9" name="任意多边形 108"/>
                  <p:cNvSpPr/>
                  <p:nvPr>
                    <p:custDataLst>
                      <p:tags r:id="rId49"/>
                    </p:custDataLst>
                  </p:nvPr>
                </p:nvSpPr>
                <p:spPr>
                  <a:xfrm>
                    <a:off x="9135708" y="3573953"/>
                    <a:ext cx="64054" cy="146984"/>
                  </a:xfrm>
                  <a:custGeom>
                    <a:gdLst>
                      <a:gd name="connsiteX0" fmla="*/ 51038 w 64054"/>
                      <a:gd name="connsiteY0" fmla="*/ 146984 h 146984"/>
                      <a:gd name="connsiteX1" fmla="*/ 38892 w 64054"/>
                      <a:gd name="connsiteY1" fmla="*/ 138659 h 146984"/>
                      <a:gd name="connsiteX2" fmla="*/ 404 w 64054"/>
                      <a:gd name="connsiteY2" fmla="*/ 16236 h 146984"/>
                      <a:gd name="connsiteX3" fmla="*/ 9821 w 64054"/>
                      <a:gd name="connsiteY3" fmla="*/ 404 h 146984"/>
                      <a:gd name="connsiteX4" fmla="*/ 25653 w 64054"/>
                      <a:gd name="connsiteY4" fmla="*/ 9821 h 146984"/>
                      <a:gd name="connsiteX5" fmla="*/ 63185 w 64054"/>
                      <a:gd name="connsiteY5" fmla="*/ 129378 h 146984"/>
                      <a:gd name="connsiteX6" fmla="*/ 55679 w 64054"/>
                      <a:gd name="connsiteY6" fmla="*/ 146165 h 146984"/>
                      <a:gd name="connsiteX7" fmla="*/ 51038 w 64054"/>
                      <a:gd name="connsiteY7" fmla="*/ 146984 h 14698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4054" h="146984">
                        <a:moveTo>
                          <a:pt x="51038" y="146984"/>
                        </a:moveTo>
                        <a:cubicBezTo>
                          <a:pt x="45852" y="146984"/>
                          <a:pt x="40939" y="143845"/>
                          <a:pt x="38892" y="138659"/>
                        </a:cubicBezTo>
                        <a:cubicBezTo>
                          <a:pt x="17328" y="82565"/>
                          <a:pt x="1087" y="18829"/>
                          <a:pt x="404" y="16236"/>
                        </a:cubicBezTo>
                        <a:cubicBezTo>
                          <a:pt x="-1370" y="9276"/>
                          <a:pt x="2861" y="2179"/>
                          <a:pt x="9821" y="404"/>
                        </a:cubicBezTo>
                        <a:cubicBezTo>
                          <a:pt x="16782" y="-1370"/>
                          <a:pt x="23879" y="2861"/>
                          <a:pt x="25653" y="9821"/>
                        </a:cubicBezTo>
                        <a:cubicBezTo>
                          <a:pt x="25790" y="10504"/>
                          <a:pt x="42167" y="74786"/>
                          <a:pt x="63185" y="129378"/>
                        </a:cubicBezTo>
                        <a:cubicBezTo>
                          <a:pt x="65778" y="136066"/>
                          <a:pt x="62366" y="143572"/>
                          <a:pt x="55679" y="146165"/>
                        </a:cubicBezTo>
                        <a:cubicBezTo>
                          <a:pt x="54041" y="146711"/>
                          <a:pt x="52540" y="146984"/>
                          <a:pt x="51038" y="146984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0" name="任意多边形 109"/>
                  <p:cNvSpPr/>
                  <p:nvPr>
                    <p:custDataLst>
                      <p:tags r:id="rId50"/>
                    </p:custDataLst>
                  </p:nvPr>
                </p:nvSpPr>
                <p:spPr>
                  <a:xfrm>
                    <a:off x="9203619" y="3551242"/>
                    <a:ext cx="65432" cy="146493"/>
                  </a:xfrm>
                  <a:custGeom>
                    <a:gdLst>
                      <a:gd name="connsiteX0" fmla="*/ 52459 w 65432"/>
                      <a:gd name="connsiteY0" fmla="*/ 146494 h 146493"/>
                      <a:gd name="connsiteX1" fmla="*/ 40449 w 65432"/>
                      <a:gd name="connsiteY1" fmla="*/ 138305 h 146493"/>
                      <a:gd name="connsiteX2" fmla="*/ 460 w 65432"/>
                      <a:gd name="connsiteY2" fmla="*/ 16292 h 146493"/>
                      <a:gd name="connsiteX3" fmla="*/ 9604 w 65432"/>
                      <a:gd name="connsiteY3" fmla="*/ 460 h 146493"/>
                      <a:gd name="connsiteX4" fmla="*/ 25436 w 65432"/>
                      <a:gd name="connsiteY4" fmla="*/ 9604 h 146493"/>
                      <a:gd name="connsiteX5" fmla="*/ 64469 w 65432"/>
                      <a:gd name="connsiteY5" fmla="*/ 128615 h 146493"/>
                      <a:gd name="connsiteX6" fmla="*/ 57236 w 65432"/>
                      <a:gd name="connsiteY6" fmla="*/ 145539 h 146493"/>
                      <a:gd name="connsiteX7" fmla="*/ 52459 w 65432"/>
                      <a:gd name="connsiteY7" fmla="*/ 146494 h 1464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5432" h="146493">
                        <a:moveTo>
                          <a:pt x="52459" y="146494"/>
                        </a:moveTo>
                        <a:cubicBezTo>
                          <a:pt x="47273" y="146494"/>
                          <a:pt x="42359" y="143355"/>
                          <a:pt x="40449" y="138305"/>
                        </a:cubicBezTo>
                        <a:cubicBezTo>
                          <a:pt x="18203" y="82485"/>
                          <a:pt x="1143" y="19021"/>
                          <a:pt x="460" y="16292"/>
                        </a:cubicBezTo>
                        <a:cubicBezTo>
                          <a:pt x="-1451" y="9331"/>
                          <a:pt x="2780" y="2234"/>
                          <a:pt x="9604" y="460"/>
                        </a:cubicBezTo>
                        <a:cubicBezTo>
                          <a:pt x="16565" y="-1451"/>
                          <a:pt x="23662" y="2780"/>
                          <a:pt x="25436" y="9604"/>
                        </a:cubicBezTo>
                        <a:cubicBezTo>
                          <a:pt x="25572" y="10287"/>
                          <a:pt x="42769" y="74296"/>
                          <a:pt x="64469" y="128615"/>
                        </a:cubicBezTo>
                        <a:cubicBezTo>
                          <a:pt x="67199" y="135302"/>
                          <a:pt x="63923" y="142809"/>
                          <a:pt x="57236" y="145539"/>
                        </a:cubicBezTo>
                        <a:cubicBezTo>
                          <a:pt x="55598" y="146221"/>
                          <a:pt x="53960" y="146494"/>
                          <a:pt x="52459" y="146494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1" name="任意多边形 110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9271294" y="3528566"/>
                    <a:ext cx="67112" cy="145967"/>
                  </a:xfrm>
                  <a:custGeom>
                    <a:gdLst>
                      <a:gd name="connsiteX0" fmla="*/ 54117 w 67112"/>
                      <a:gd name="connsiteY0" fmla="*/ 145968 h 145967"/>
                      <a:gd name="connsiteX1" fmla="*/ 42106 w 67112"/>
                      <a:gd name="connsiteY1" fmla="*/ 137915 h 145967"/>
                      <a:gd name="connsiteX2" fmla="*/ 480 w 67112"/>
                      <a:gd name="connsiteY2" fmla="*/ 16448 h 145967"/>
                      <a:gd name="connsiteX3" fmla="*/ 9487 w 67112"/>
                      <a:gd name="connsiteY3" fmla="*/ 480 h 145967"/>
                      <a:gd name="connsiteX4" fmla="*/ 25456 w 67112"/>
                      <a:gd name="connsiteY4" fmla="*/ 9487 h 145967"/>
                      <a:gd name="connsiteX5" fmla="*/ 66127 w 67112"/>
                      <a:gd name="connsiteY5" fmla="*/ 128089 h 145967"/>
                      <a:gd name="connsiteX6" fmla="*/ 59166 w 67112"/>
                      <a:gd name="connsiteY6" fmla="*/ 145012 h 145967"/>
                      <a:gd name="connsiteX7" fmla="*/ 54117 w 67112"/>
                      <a:gd name="connsiteY7" fmla="*/ 145968 h 1459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7112" h="145967">
                        <a:moveTo>
                          <a:pt x="54117" y="145968"/>
                        </a:moveTo>
                        <a:cubicBezTo>
                          <a:pt x="49067" y="145968"/>
                          <a:pt x="44154" y="142965"/>
                          <a:pt x="42106" y="137915"/>
                        </a:cubicBezTo>
                        <a:cubicBezTo>
                          <a:pt x="19041" y="82368"/>
                          <a:pt x="1162" y="19041"/>
                          <a:pt x="480" y="16448"/>
                        </a:cubicBezTo>
                        <a:cubicBezTo>
                          <a:pt x="-1431" y="9487"/>
                          <a:pt x="2527" y="2390"/>
                          <a:pt x="9487" y="480"/>
                        </a:cubicBezTo>
                        <a:cubicBezTo>
                          <a:pt x="16448" y="-1431"/>
                          <a:pt x="23545" y="2527"/>
                          <a:pt x="25456" y="9487"/>
                        </a:cubicBezTo>
                        <a:cubicBezTo>
                          <a:pt x="25592" y="10170"/>
                          <a:pt x="43744" y="73906"/>
                          <a:pt x="66127" y="128089"/>
                        </a:cubicBezTo>
                        <a:cubicBezTo>
                          <a:pt x="68856" y="134776"/>
                          <a:pt x="65717" y="142283"/>
                          <a:pt x="59166" y="145012"/>
                        </a:cubicBezTo>
                        <a:cubicBezTo>
                          <a:pt x="57392" y="145558"/>
                          <a:pt x="55754" y="145968"/>
                          <a:pt x="54117" y="145968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90" name="任意多边形 89"/>
                <p:cNvSpPr/>
                <p:nvPr>
                  <p:custDataLst>
                    <p:tags r:id="rId52"/>
                  </p:custDataLst>
                </p:nvPr>
              </p:nvSpPr>
              <p:spPr>
                <a:xfrm>
                  <a:off x="8905450" y="1933663"/>
                  <a:ext cx="795118" cy="611786"/>
                </a:xfrm>
                <a:custGeom>
                  <a:gdLst>
                    <a:gd name="connsiteX0" fmla="*/ 793507 w 795118"/>
                    <a:gd name="connsiteY0" fmla="*/ 356552 h 611786"/>
                    <a:gd name="connsiteX1" fmla="*/ 773035 w 795118"/>
                    <a:gd name="connsiteY1" fmla="*/ 455773 h 611786"/>
                    <a:gd name="connsiteX2" fmla="*/ 763072 w 795118"/>
                    <a:gd name="connsiteY2" fmla="*/ 479520 h 611786"/>
                    <a:gd name="connsiteX3" fmla="*/ 763072 w 795118"/>
                    <a:gd name="connsiteY3" fmla="*/ 479520 h 611786"/>
                    <a:gd name="connsiteX4" fmla="*/ 674906 w 795118"/>
                    <a:gd name="connsiteY4" fmla="*/ 578878 h 611786"/>
                    <a:gd name="connsiteX5" fmla="*/ 235576 w 795118"/>
                    <a:gd name="connsiteY5" fmla="*/ 559361 h 611786"/>
                    <a:gd name="connsiteX6" fmla="*/ 235576 w 795118"/>
                    <a:gd name="connsiteY6" fmla="*/ 559361 h 611786"/>
                    <a:gd name="connsiteX7" fmla="*/ 194768 w 795118"/>
                    <a:gd name="connsiteY7" fmla="*/ 539435 h 611786"/>
                    <a:gd name="connsiteX8" fmla="*/ 158737 w 795118"/>
                    <a:gd name="connsiteY8" fmla="*/ 518827 h 611786"/>
                    <a:gd name="connsiteX9" fmla="*/ 3423 w 795118"/>
                    <a:gd name="connsiteY9" fmla="*/ 289267 h 611786"/>
                    <a:gd name="connsiteX10" fmla="*/ 1103 w 795118"/>
                    <a:gd name="connsiteY10" fmla="*/ 267703 h 611786"/>
                    <a:gd name="connsiteX11" fmla="*/ 17071 w 795118"/>
                    <a:gd name="connsiteY11" fmla="*/ 115528 h 611786"/>
                    <a:gd name="connsiteX12" fmla="*/ 19255 w 795118"/>
                    <a:gd name="connsiteY12" fmla="*/ 107612 h 611786"/>
                    <a:gd name="connsiteX13" fmla="*/ 44231 w 795118"/>
                    <a:gd name="connsiteY13" fmla="*/ 39099 h 611786"/>
                    <a:gd name="connsiteX14" fmla="*/ 167745 w 795118"/>
                    <a:gd name="connsiteY14" fmla="*/ 5252 h 611786"/>
                    <a:gd name="connsiteX15" fmla="*/ 252909 w 795118"/>
                    <a:gd name="connsiteY15" fmla="*/ 475 h 611786"/>
                    <a:gd name="connsiteX16" fmla="*/ 351857 w 795118"/>
                    <a:gd name="connsiteY16" fmla="*/ 23267 h 611786"/>
                    <a:gd name="connsiteX17" fmla="*/ 756657 w 795118"/>
                    <a:gd name="connsiteY17" fmla="*/ 83728 h 611786"/>
                    <a:gd name="connsiteX18" fmla="*/ 778358 w 795118"/>
                    <a:gd name="connsiteY18" fmla="*/ 166026 h 611786"/>
                    <a:gd name="connsiteX19" fmla="*/ 782725 w 795118"/>
                    <a:gd name="connsiteY19" fmla="*/ 187999 h 611786"/>
                    <a:gd name="connsiteX20" fmla="*/ 792279 w 795118"/>
                    <a:gd name="connsiteY20" fmla="*/ 256512 h 611786"/>
                    <a:gd name="connsiteX21" fmla="*/ 793507 w 795118"/>
                    <a:gd name="connsiteY21" fmla="*/ 356552 h 611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795118" h="611786">
                      <a:moveTo>
                        <a:pt x="793507" y="356552"/>
                      </a:moveTo>
                      <a:cubicBezTo>
                        <a:pt x="790914" y="390399"/>
                        <a:pt x="784499" y="424246"/>
                        <a:pt x="773035" y="455773"/>
                      </a:cubicBezTo>
                      <a:cubicBezTo>
                        <a:pt x="770169" y="463825"/>
                        <a:pt x="766757" y="471741"/>
                        <a:pt x="763072" y="479520"/>
                      </a:cubicBezTo>
                      <a:lnTo>
                        <a:pt x="763072" y="479520"/>
                      </a:lnTo>
                      <a:cubicBezTo>
                        <a:pt x="744511" y="518827"/>
                        <a:pt x="716396" y="553629"/>
                        <a:pt x="674906" y="578878"/>
                      </a:cubicBezTo>
                      <a:cubicBezTo>
                        <a:pt x="674906" y="578878"/>
                        <a:pt x="473188" y="664588"/>
                        <a:pt x="235576" y="559361"/>
                      </a:cubicBezTo>
                      <a:cubicBezTo>
                        <a:pt x="235576" y="559361"/>
                        <a:pt x="235576" y="559361"/>
                        <a:pt x="235576" y="559361"/>
                      </a:cubicBezTo>
                      <a:cubicBezTo>
                        <a:pt x="222064" y="553356"/>
                        <a:pt x="208416" y="546805"/>
                        <a:pt x="194768" y="539435"/>
                      </a:cubicBezTo>
                      <a:cubicBezTo>
                        <a:pt x="182758" y="533157"/>
                        <a:pt x="170748" y="526197"/>
                        <a:pt x="158737" y="518827"/>
                      </a:cubicBezTo>
                      <a:cubicBezTo>
                        <a:pt x="55558" y="455636"/>
                        <a:pt x="14614" y="370336"/>
                        <a:pt x="3423" y="289267"/>
                      </a:cubicBezTo>
                      <a:cubicBezTo>
                        <a:pt x="2468" y="282034"/>
                        <a:pt x="1649" y="274937"/>
                        <a:pt x="1103" y="267703"/>
                      </a:cubicBezTo>
                      <a:cubicBezTo>
                        <a:pt x="-3265" y="210518"/>
                        <a:pt x="6016" y="156608"/>
                        <a:pt x="17071" y="115528"/>
                      </a:cubicBezTo>
                      <a:cubicBezTo>
                        <a:pt x="17753" y="112798"/>
                        <a:pt x="18572" y="110205"/>
                        <a:pt x="19255" y="107612"/>
                      </a:cubicBezTo>
                      <a:cubicBezTo>
                        <a:pt x="31265" y="65712"/>
                        <a:pt x="44231" y="39099"/>
                        <a:pt x="44231" y="39099"/>
                      </a:cubicBezTo>
                      <a:cubicBezTo>
                        <a:pt x="44231" y="39099"/>
                        <a:pt x="97594" y="15897"/>
                        <a:pt x="167745" y="5252"/>
                      </a:cubicBezTo>
                      <a:cubicBezTo>
                        <a:pt x="194359" y="1157"/>
                        <a:pt x="223429" y="-1026"/>
                        <a:pt x="252909" y="475"/>
                      </a:cubicBezTo>
                      <a:cubicBezTo>
                        <a:pt x="286346" y="2249"/>
                        <a:pt x="320330" y="8800"/>
                        <a:pt x="351857" y="23267"/>
                      </a:cubicBezTo>
                      <a:cubicBezTo>
                        <a:pt x="577186" y="126037"/>
                        <a:pt x="691283" y="171894"/>
                        <a:pt x="756657" y="83728"/>
                      </a:cubicBezTo>
                      <a:cubicBezTo>
                        <a:pt x="756657" y="83728"/>
                        <a:pt x="767985" y="116620"/>
                        <a:pt x="778358" y="166026"/>
                      </a:cubicBezTo>
                      <a:cubicBezTo>
                        <a:pt x="779859" y="172986"/>
                        <a:pt x="781224" y="180356"/>
                        <a:pt x="782725" y="187999"/>
                      </a:cubicBezTo>
                      <a:cubicBezTo>
                        <a:pt x="786546" y="209017"/>
                        <a:pt x="789958" y="232082"/>
                        <a:pt x="792279" y="256512"/>
                      </a:cubicBezTo>
                      <a:cubicBezTo>
                        <a:pt x="795281" y="288585"/>
                        <a:pt x="796236" y="322568"/>
                        <a:pt x="793507" y="356552"/>
                      </a:cubicBezTo>
                      <a:close/>
                    </a:path>
                  </a:pathLst>
                </a:custGeom>
                <a:solidFill>
                  <a:srgbClr val="2A81EA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1" name="任意多边形 90"/>
                <p:cNvSpPr/>
                <p:nvPr>
                  <p:custDataLst>
                    <p:tags r:id="rId53"/>
                  </p:custDataLst>
                </p:nvPr>
              </p:nvSpPr>
              <p:spPr>
                <a:xfrm>
                  <a:off x="8921019" y="2035169"/>
                  <a:ext cx="767155" cy="178207"/>
                </a:xfrm>
                <a:custGeom>
                  <a:gdLst>
                    <a:gd name="connsiteX0" fmla="*/ 767155 w 767155"/>
                    <a:gd name="connsiteY0" fmla="*/ 86629 h 178207"/>
                    <a:gd name="connsiteX1" fmla="*/ 757056 w 767155"/>
                    <a:gd name="connsiteY1" fmla="*/ 100687 h 178207"/>
                    <a:gd name="connsiteX2" fmla="*/ 568986 w 767155"/>
                    <a:gd name="connsiteY2" fmla="*/ 178208 h 178207"/>
                    <a:gd name="connsiteX3" fmla="*/ 549333 w 767155"/>
                    <a:gd name="connsiteY3" fmla="*/ 177662 h 178207"/>
                    <a:gd name="connsiteX4" fmla="*/ 293569 w 767155"/>
                    <a:gd name="connsiteY4" fmla="*/ 90860 h 178207"/>
                    <a:gd name="connsiteX5" fmla="*/ 3003 w 767155"/>
                    <a:gd name="connsiteY5" fmla="*/ 21392 h 178207"/>
                    <a:gd name="connsiteX6" fmla="*/ 1501 w 767155"/>
                    <a:gd name="connsiteY6" fmla="*/ 14159 h 178207"/>
                    <a:gd name="connsiteX7" fmla="*/ 0 w 767155"/>
                    <a:gd name="connsiteY7" fmla="*/ 6925 h 178207"/>
                    <a:gd name="connsiteX8" fmla="*/ 3685 w 767155"/>
                    <a:gd name="connsiteY8" fmla="*/ 6243 h 178207"/>
                    <a:gd name="connsiteX9" fmla="*/ 300529 w 767155"/>
                    <a:gd name="connsiteY9" fmla="*/ 77895 h 178207"/>
                    <a:gd name="connsiteX10" fmla="*/ 550015 w 767155"/>
                    <a:gd name="connsiteY10" fmla="*/ 162922 h 178207"/>
                    <a:gd name="connsiteX11" fmla="*/ 745045 w 767155"/>
                    <a:gd name="connsiteY11" fmla="*/ 92089 h 178207"/>
                    <a:gd name="connsiteX12" fmla="*/ 762925 w 767155"/>
                    <a:gd name="connsiteY12" fmla="*/ 64793 h 178207"/>
                    <a:gd name="connsiteX13" fmla="*/ 767155 w 767155"/>
                    <a:gd name="connsiteY13" fmla="*/ 86629 h 1782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767155" h="178207">
                      <a:moveTo>
                        <a:pt x="767155" y="86629"/>
                      </a:moveTo>
                      <a:cubicBezTo>
                        <a:pt x="764153" y="91270"/>
                        <a:pt x="760741" y="96047"/>
                        <a:pt x="757056" y="100687"/>
                      </a:cubicBezTo>
                      <a:cubicBezTo>
                        <a:pt x="728531" y="136718"/>
                        <a:pt x="673121" y="178208"/>
                        <a:pt x="568986" y="178208"/>
                      </a:cubicBezTo>
                      <a:cubicBezTo>
                        <a:pt x="562571" y="178208"/>
                        <a:pt x="556020" y="178071"/>
                        <a:pt x="549333" y="177662"/>
                      </a:cubicBezTo>
                      <a:cubicBezTo>
                        <a:pt x="448338" y="172885"/>
                        <a:pt x="369725" y="131122"/>
                        <a:pt x="293569" y="90860"/>
                      </a:cubicBezTo>
                      <a:cubicBezTo>
                        <a:pt x="202673" y="42819"/>
                        <a:pt x="116827" y="-2629"/>
                        <a:pt x="3003" y="21392"/>
                      </a:cubicBezTo>
                      <a:lnTo>
                        <a:pt x="1501" y="14159"/>
                      </a:lnTo>
                      <a:lnTo>
                        <a:pt x="0" y="6925"/>
                      </a:lnTo>
                      <a:cubicBezTo>
                        <a:pt x="1228" y="6652"/>
                        <a:pt x="2457" y="6379"/>
                        <a:pt x="3685" y="6243"/>
                      </a:cubicBezTo>
                      <a:cubicBezTo>
                        <a:pt x="120921" y="-17095"/>
                        <a:pt x="208269" y="29035"/>
                        <a:pt x="300529" y="77895"/>
                      </a:cubicBezTo>
                      <a:cubicBezTo>
                        <a:pt x="375184" y="117338"/>
                        <a:pt x="452432" y="158282"/>
                        <a:pt x="550015" y="162922"/>
                      </a:cubicBezTo>
                      <a:cubicBezTo>
                        <a:pt x="638454" y="167153"/>
                        <a:pt x="704101" y="143269"/>
                        <a:pt x="745045" y="92089"/>
                      </a:cubicBezTo>
                      <a:cubicBezTo>
                        <a:pt x="752415" y="82945"/>
                        <a:pt x="758284" y="73527"/>
                        <a:pt x="762925" y="64793"/>
                      </a:cubicBezTo>
                      <a:cubicBezTo>
                        <a:pt x="764426" y="71753"/>
                        <a:pt x="765790" y="78987"/>
                        <a:pt x="767155" y="86629"/>
                      </a:cubicBezTo>
                      <a:close/>
                    </a:path>
                  </a:pathLst>
                </a:custGeom>
                <a:solidFill>
                  <a:srgbClr val="1C55D1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" name="任意多边形 91"/>
                <p:cNvSpPr/>
                <p:nvPr>
                  <p:custDataLst>
                    <p:tags r:id="rId54"/>
                  </p:custDataLst>
                </p:nvPr>
              </p:nvSpPr>
              <p:spPr>
                <a:xfrm>
                  <a:off x="9006320" y="2366098"/>
                  <a:ext cx="672165" cy="98265"/>
                </a:xfrm>
                <a:custGeom>
                  <a:gdLst>
                    <a:gd name="connsiteX0" fmla="*/ 672165 w 672165"/>
                    <a:gd name="connsiteY0" fmla="*/ 23475 h 98265"/>
                    <a:gd name="connsiteX1" fmla="*/ 662202 w 672165"/>
                    <a:gd name="connsiteY1" fmla="*/ 47222 h 98265"/>
                    <a:gd name="connsiteX2" fmla="*/ 662202 w 672165"/>
                    <a:gd name="connsiteY2" fmla="*/ 47222 h 98265"/>
                    <a:gd name="connsiteX3" fmla="*/ 526950 w 672165"/>
                    <a:gd name="connsiteY3" fmla="*/ 91578 h 98265"/>
                    <a:gd name="connsiteX4" fmla="*/ 431005 w 672165"/>
                    <a:gd name="connsiteY4" fmla="*/ 98266 h 98265"/>
                    <a:gd name="connsiteX5" fmla="*/ 287018 w 672165"/>
                    <a:gd name="connsiteY5" fmla="*/ 86938 h 98265"/>
                    <a:gd name="connsiteX6" fmla="*/ 0 w 672165"/>
                    <a:gd name="connsiteY6" fmla="*/ 13921 h 98265"/>
                    <a:gd name="connsiteX7" fmla="*/ 5323 w 672165"/>
                    <a:gd name="connsiteY7" fmla="*/ 0 h 98265"/>
                    <a:gd name="connsiteX8" fmla="*/ 289475 w 672165"/>
                    <a:gd name="connsiteY8" fmla="*/ 72198 h 98265"/>
                    <a:gd name="connsiteX9" fmla="*/ 672165 w 672165"/>
                    <a:gd name="connsiteY9" fmla="*/ 23475 h 982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72165" h="98265">
                      <a:moveTo>
                        <a:pt x="672165" y="23475"/>
                      </a:moveTo>
                      <a:cubicBezTo>
                        <a:pt x="669299" y="31527"/>
                        <a:pt x="665887" y="39443"/>
                        <a:pt x="662202" y="47222"/>
                      </a:cubicBezTo>
                      <a:lnTo>
                        <a:pt x="662202" y="47222"/>
                      </a:lnTo>
                      <a:cubicBezTo>
                        <a:pt x="624534" y="68923"/>
                        <a:pt x="579222" y="83662"/>
                        <a:pt x="526950" y="91578"/>
                      </a:cubicBezTo>
                      <a:cubicBezTo>
                        <a:pt x="497198" y="96082"/>
                        <a:pt x="465261" y="98266"/>
                        <a:pt x="431005" y="98266"/>
                      </a:cubicBezTo>
                      <a:cubicBezTo>
                        <a:pt x="386512" y="98266"/>
                        <a:pt x="338471" y="94444"/>
                        <a:pt x="287018" y="86938"/>
                      </a:cubicBezTo>
                      <a:cubicBezTo>
                        <a:pt x="132932" y="64146"/>
                        <a:pt x="1228" y="14467"/>
                        <a:pt x="0" y="13921"/>
                      </a:cubicBezTo>
                      <a:lnTo>
                        <a:pt x="5323" y="0"/>
                      </a:lnTo>
                      <a:cubicBezTo>
                        <a:pt x="6688" y="546"/>
                        <a:pt x="137026" y="49815"/>
                        <a:pt x="289475" y="72198"/>
                      </a:cubicBezTo>
                      <a:cubicBezTo>
                        <a:pt x="410942" y="90077"/>
                        <a:pt x="568031" y="93898"/>
                        <a:pt x="672165" y="23475"/>
                      </a:cubicBezTo>
                      <a:close/>
                    </a:path>
                  </a:pathLst>
                </a:custGeom>
                <a:solidFill>
                  <a:srgbClr val="1C55D1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3" name="任意多边形 92"/>
                <p:cNvSpPr/>
                <p:nvPr>
                  <p:custDataLst>
                    <p:tags r:id="rId55"/>
                  </p:custDataLst>
                </p:nvPr>
              </p:nvSpPr>
              <p:spPr>
                <a:xfrm>
                  <a:off x="8748647" y="2296357"/>
                  <a:ext cx="573760" cy="1430858"/>
                </a:xfrm>
                <a:custGeom>
                  <a:gdLst>
                    <a:gd name="connsiteX0" fmla="*/ 573761 w 573760"/>
                    <a:gd name="connsiteY0" fmla="*/ 1281686 h 1430858"/>
                    <a:gd name="connsiteX1" fmla="*/ 117098 w 573760"/>
                    <a:gd name="connsiteY1" fmla="*/ 1430859 h 1430858"/>
                    <a:gd name="connsiteX2" fmla="*/ 101676 w 573760"/>
                    <a:gd name="connsiteY2" fmla="*/ 1358933 h 1430858"/>
                    <a:gd name="connsiteX3" fmla="*/ 94988 w 573760"/>
                    <a:gd name="connsiteY3" fmla="*/ 1325905 h 1430858"/>
                    <a:gd name="connsiteX4" fmla="*/ 73288 w 573760"/>
                    <a:gd name="connsiteY4" fmla="*/ 1212627 h 1430858"/>
                    <a:gd name="connsiteX5" fmla="*/ 67283 w 573760"/>
                    <a:gd name="connsiteY5" fmla="*/ 1179325 h 1430858"/>
                    <a:gd name="connsiteX6" fmla="*/ 48176 w 573760"/>
                    <a:gd name="connsiteY6" fmla="*/ 1065228 h 1430858"/>
                    <a:gd name="connsiteX7" fmla="*/ 42989 w 573760"/>
                    <a:gd name="connsiteY7" fmla="*/ 1031517 h 1430858"/>
                    <a:gd name="connsiteX8" fmla="*/ 26748 w 573760"/>
                    <a:gd name="connsiteY8" fmla="*/ 916465 h 1430858"/>
                    <a:gd name="connsiteX9" fmla="*/ 22517 w 573760"/>
                    <a:gd name="connsiteY9" fmla="*/ 882208 h 1430858"/>
                    <a:gd name="connsiteX10" fmla="*/ 10234 w 573760"/>
                    <a:gd name="connsiteY10" fmla="*/ 765654 h 1430858"/>
                    <a:gd name="connsiteX11" fmla="*/ 7368 w 573760"/>
                    <a:gd name="connsiteY11" fmla="*/ 730988 h 1430858"/>
                    <a:gd name="connsiteX12" fmla="*/ 817 w 573760"/>
                    <a:gd name="connsiteY12" fmla="*/ 612387 h 1430858"/>
                    <a:gd name="connsiteX13" fmla="*/ 135 w 573760"/>
                    <a:gd name="connsiteY13" fmla="*/ 577311 h 1430858"/>
                    <a:gd name="connsiteX14" fmla="*/ 3820 w 573760"/>
                    <a:gd name="connsiteY14" fmla="*/ 455161 h 1430858"/>
                    <a:gd name="connsiteX15" fmla="*/ 7505 w 573760"/>
                    <a:gd name="connsiteY15" fmla="*/ 418994 h 1430858"/>
                    <a:gd name="connsiteX16" fmla="*/ 10917 w 573760"/>
                    <a:gd name="connsiteY16" fmla="*/ 394155 h 1430858"/>
                    <a:gd name="connsiteX17" fmla="*/ 35210 w 573760"/>
                    <a:gd name="connsiteY17" fmla="*/ 291522 h 1430858"/>
                    <a:gd name="connsiteX18" fmla="*/ 48585 w 573760"/>
                    <a:gd name="connsiteY18" fmla="*/ 254263 h 1430858"/>
                    <a:gd name="connsiteX19" fmla="*/ 299163 w 573760"/>
                    <a:gd name="connsiteY19" fmla="*/ 0 h 1430858"/>
                    <a:gd name="connsiteX20" fmla="*/ 476178 w 573760"/>
                    <a:gd name="connsiteY20" fmla="*/ 143577 h 1430858"/>
                    <a:gd name="connsiteX21" fmla="*/ 418992 w 573760"/>
                    <a:gd name="connsiteY21" fmla="*/ 242389 h 1430858"/>
                    <a:gd name="connsiteX22" fmla="*/ 410258 w 573760"/>
                    <a:gd name="connsiteY22" fmla="*/ 275144 h 1430858"/>
                    <a:gd name="connsiteX23" fmla="*/ 397292 w 573760"/>
                    <a:gd name="connsiteY23" fmla="*/ 374502 h 1430858"/>
                    <a:gd name="connsiteX24" fmla="*/ 396064 w 573760"/>
                    <a:gd name="connsiteY24" fmla="*/ 408212 h 1430858"/>
                    <a:gd name="connsiteX25" fmla="*/ 399203 w 573760"/>
                    <a:gd name="connsiteY25" fmla="*/ 511801 h 1430858"/>
                    <a:gd name="connsiteX26" fmla="*/ 401932 w 573760"/>
                    <a:gd name="connsiteY26" fmla="*/ 545375 h 1430858"/>
                    <a:gd name="connsiteX27" fmla="*/ 414762 w 573760"/>
                    <a:gd name="connsiteY27" fmla="*/ 650055 h 1430858"/>
                    <a:gd name="connsiteX28" fmla="*/ 419948 w 573760"/>
                    <a:gd name="connsiteY28" fmla="*/ 683629 h 1430858"/>
                    <a:gd name="connsiteX29" fmla="*/ 439192 w 573760"/>
                    <a:gd name="connsiteY29" fmla="*/ 788310 h 1430858"/>
                    <a:gd name="connsiteX30" fmla="*/ 446152 w 573760"/>
                    <a:gd name="connsiteY30" fmla="*/ 821474 h 1430858"/>
                    <a:gd name="connsiteX31" fmla="*/ 470173 w 573760"/>
                    <a:gd name="connsiteY31" fmla="*/ 925609 h 1430858"/>
                    <a:gd name="connsiteX32" fmla="*/ 478361 w 573760"/>
                    <a:gd name="connsiteY32" fmla="*/ 958091 h 1430858"/>
                    <a:gd name="connsiteX33" fmla="*/ 505794 w 573760"/>
                    <a:gd name="connsiteY33" fmla="*/ 1060861 h 1430858"/>
                    <a:gd name="connsiteX34" fmla="*/ 514938 w 573760"/>
                    <a:gd name="connsiteY34" fmla="*/ 1093070 h 1430858"/>
                    <a:gd name="connsiteX35" fmla="*/ 545237 w 573760"/>
                    <a:gd name="connsiteY35" fmla="*/ 1193929 h 1430858"/>
                    <a:gd name="connsiteX36" fmla="*/ 555336 w 573760"/>
                    <a:gd name="connsiteY36" fmla="*/ 1225729 h 1430858"/>
                    <a:gd name="connsiteX37" fmla="*/ 573761 w 573760"/>
                    <a:gd name="connsiteY37" fmla="*/ 1281686 h 14308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573760" h="1430858">
                      <a:moveTo>
                        <a:pt x="573761" y="1281686"/>
                      </a:moveTo>
                      <a:lnTo>
                        <a:pt x="117098" y="1430859"/>
                      </a:lnTo>
                      <a:cubicBezTo>
                        <a:pt x="117098" y="1430859"/>
                        <a:pt x="111093" y="1404245"/>
                        <a:pt x="101676" y="1358933"/>
                      </a:cubicBezTo>
                      <a:cubicBezTo>
                        <a:pt x="99629" y="1348834"/>
                        <a:pt x="97309" y="1337779"/>
                        <a:pt x="94988" y="1325905"/>
                      </a:cubicBezTo>
                      <a:cubicBezTo>
                        <a:pt x="88574" y="1293832"/>
                        <a:pt x="81067" y="1255481"/>
                        <a:pt x="73288" y="1212627"/>
                      </a:cubicBezTo>
                      <a:cubicBezTo>
                        <a:pt x="71377" y="1201845"/>
                        <a:pt x="69330" y="1190653"/>
                        <a:pt x="67283" y="1179325"/>
                      </a:cubicBezTo>
                      <a:cubicBezTo>
                        <a:pt x="61005" y="1143568"/>
                        <a:pt x="54454" y="1105217"/>
                        <a:pt x="48176" y="1065228"/>
                      </a:cubicBezTo>
                      <a:cubicBezTo>
                        <a:pt x="46401" y="1054173"/>
                        <a:pt x="44627" y="1042982"/>
                        <a:pt x="42989" y="1031517"/>
                      </a:cubicBezTo>
                      <a:cubicBezTo>
                        <a:pt x="37257" y="994122"/>
                        <a:pt x="31798" y="955498"/>
                        <a:pt x="26748" y="916465"/>
                      </a:cubicBezTo>
                      <a:cubicBezTo>
                        <a:pt x="25247" y="905137"/>
                        <a:pt x="23882" y="893672"/>
                        <a:pt x="22517" y="882208"/>
                      </a:cubicBezTo>
                      <a:cubicBezTo>
                        <a:pt x="17877" y="843448"/>
                        <a:pt x="13646" y="804414"/>
                        <a:pt x="10234" y="765654"/>
                      </a:cubicBezTo>
                      <a:cubicBezTo>
                        <a:pt x="9142" y="754053"/>
                        <a:pt x="8187" y="742452"/>
                        <a:pt x="7368" y="730988"/>
                      </a:cubicBezTo>
                      <a:cubicBezTo>
                        <a:pt x="4229" y="690590"/>
                        <a:pt x="1909" y="650874"/>
                        <a:pt x="817" y="612387"/>
                      </a:cubicBezTo>
                      <a:cubicBezTo>
                        <a:pt x="544" y="600513"/>
                        <a:pt x="271" y="588776"/>
                        <a:pt x="135" y="577311"/>
                      </a:cubicBezTo>
                      <a:cubicBezTo>
                        <a:pt x="-411" y="534184"/>
                        <a:pt x="681" y="493103"/>
                        <a:pt x="3820" y="455161"/>
                      </a:cubicBezTo>
                      <a:cubicBezTo>
                        <a:pt x="4775" y="442742"/>
                        <a:pt x="6003" y="430732"/>
                        <a:pt x="7505" y="418994"/>
                      </a:cubicBezTo>
                      <a:cubicBezTo>
                        <a:pt x="8460" y="410532"/>
                        <a:pt x="9688" y="402207"/>
                        <a:pt x="10917" y="394155"/>
                      </a:cubicBezTo>
                      <a:cubicBezTo>
                        <a:pt x="16922" y="356623"/>
                        <a:pt x="25111" y="322503"/>
                        <a:pt x="35210" y="291522"/>
                      </a:cubicBezTo>
                      <a:cubicBezTo>
                        <a:pt x="39304" y="278556"/>
                        <a:pt x="43808" y="266136"/>
                        <a:pt x="48585" y="254263"/>
                      </a:cubicBezTo>
                      <a:cubicBezTo>
                        <a:pt x="133066" y="41899"/>
                        <a:pt x="299163" y="0"/>
                        <a:pt x="299163" y="0"/>
                      </a:cubicBezTo>
                      <a:cubicBezTo>
                        <a:pt x="422131" y="12147"/>
                        <a:pt x="476178" y="143577"/>
                        <a:pt x="476178" y="143577"/>
                      </a:cubicBezTo>
                      <a:cubicBezTo>
                        <a:pt x="450383" y="168144"/>
                        <a:pt x="431822" y="201854"/>
                        <a:pt x="418992" y="242389"/>
                      </a:cubicBezTo>
                      <a:cubicBezTo>
                        <a:pt x="415717" y="252898"/>
                        <a:pt x="412714" y="263816"/>
                        <a:pt x="410258" y="275144"/>
                      </a:cubicBezTo>
                      <a:cubicBezTo>
                        <a:pt x="403434" y="305579"/>
                        <a:pt x="399339" y="339017"/>
                        <a:pt x="397292" y="374502"/>
                      </a:cubicBezTo>
                      <a:cubicBezTo>
                        <a:pt x="396610" y="385557"/>
                        <a:pt x="396337" y="396748"/>
                        <a:pt x="396064" y="408212"/>
                      </a:cubicBezTo>
                      <a:cubicBezTo>
                        <a:pt x="395518" y="441377"/>
                        <a:pt x="396610" y="476180"/>
                        <a:pt x="399203" y="511801"/>
                      </a:cubicBezTo>
                      <a:cubicBezTo>
                        <a:pt x="400022" y="522992"/>
                        <a:pt x="400977" y="534184"/>
                        <a:pt x="401932" y="545375"/>
                      </a:cubicBezTo>
                      <a:cubicBezTo>
                        <a:pt x="405071" y="579768"/>
                        <a:pt x="409439" y="614843"/>
                        <a:pt x="414762" y="650055"/>
                      </a:cubicBezTo>
                      <a:cubicBezTo>
                        <a:pt x="416399" y="661247"/>
                        <a:pt x="418174" y="672438"/>
                        <a:pt x="419948" y="683629"/>
                      </a:cubicBezTo>
                      <a:cubicBezTo>
                        <a:pt x="425680" y="718705"/>
                        <a:pt x="432094" y="753644"/>
                        <a:pt x="439192" y="788310"/>
                      </a:cubicBezTo>
                      <a:cubicBezTo>
                        <a:pt x="441375" y="799501"/>
                        <a:pt x="443695" y="810556"/>
                        <a:pt x="446152" y="821474"/>
                      </a:cubicBezTo>
                      <a:cubicBezTo>
                        <a:pt x="453795" y="857096"/>
                        <a:pt x="461847" y="891898"/>
                        <a:pt x="470173" y="925609"/>
                      </a:cubicBezTo>
                      <a:cubicBezTo>
                        <a:pt x="472902" y="936527"/>
                        <a:pt x="475495" y="947446"/>
                        <a:pt x="478361" y="958091"/>
                      </a:cubicBezTo>
                      <a:cubicBezTo>
                        <a:pt x="487505" y="994258"/>
                        <a:pt x="496786" y="1028788"/>
                        <a:pt x="505794" y="1060861"/>
                      </a:cubicBezTo>
                      <a:cubicBezTo>
                        <a:pt x="508933" y="1071916"/>
                        <a:pt x="511935" y="1082697"/>
                        <a:pt x="514938" y="1093070"/>
                      </a:cubicBezTo>
                      <a:cubicBezTo>
                        <a:pt x="525993" y="1131557"/>
                        <a:pt x="536365" y="1165541"/>
                        <a:pt x="545237" y="1193929"/>
                      </a:cubicBezTo>
                      <a:cubicBezTo>
                        <a:pt x="548922" y="1205530"/>
                        <a:pt x="552334" y="1216175"/>
                        <a:pt x="555336" y="1225729"/>
                      </a:cubicBezTo>
                      <a:cubicBezTo>
                        <a:pt x="566528" y="1261350"/>
                        <a:pt x="573761" y="1281686"/>
                        <a:pt x="573761" y="1281686"/>
                      </a:cubicBezTo>
                      <a:close/>
                    </a:path>
                  </a:pathLst>
                </a:custGeom>
                <a:solidFill>
                  <a:srgbClr val="2A81EA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4" name="组合 93"/>
                <p:cNvGrpSpPr/>
                <p:nvPr>
                  <p:custDataLst>
                    <p:tags r:id="rId56"/>
                  </p:custDataLst>
                </p:nvPr>
              </p:nvGrpSpPr>
              <p:grpSpPr>
                <a:xfrm>
                  <a:off x="8748645" y="2528972"/>
                  <a:ext cx="555065" cy="1126318"/>
                  <a:chOff x="8748645" y="2528972"/>
                  <a:chExt cx="555065" cy="1126318"/>
                </a:xfrm>
                <a:solidFill>
                  <a:srgbClr val="1C55D1"/>
                </a:solidFill>
              </p:grpSpPr>
              <p:sp>
                <p:nvSpPr>
                  <p:cNvPr id="97" name="任意多边形 96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8783584" y="2528972"/>
                    <a:ext cx="383782" cy="59043"/>
                  </a:xfrm>
                  <a:custGeom>
                    <a:gdLst>
                      <a:gd name="connsiteX0" fmla="*/ 383782 w 383782"/>
                      <a:gd name="connsiteY0" fmla="*/ 10047 h 59043"/>
                      <a:gd name="connsiteX1" fmla="*/ 375048 w 383782"/>
                      <a:gd name="connsiteY1" fmla="*/ 42802 h 59043"/>
                      <a:gd name="connsiteX2" fmla="*/ 0 w 383782"/>
                      <a:gd name="connsiteY2" fmla="*/ 59043 h 59043"/>
                      <a:gd name="connsiteX3" fmla="*/ 13375 w 383782"/>
                      <a:gd name="connsiteY3" fmla="*/ 21784 h 59043"/>
                      <a:gd name="connsiteX4" fmla="*/ 215093 w 383782"/>
                      <a:gd name="connsiteY4" fmla="*/ 84 h 59043"/>
                      <a:gd name="connsiteX5" fmla="*/ 383782 w 383782"/>
                      <a:gd name="connsiteY5" fmla="*/ 10047 h 5904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383782" h="59043">
                        <a:moveTo>
                          <a:pt x="383782" y="10047"/>
                        </a:moveTo>
                        <a:cubicBezTo>
                          <a:pt x="380507" y="20556"/>
                          <a:pt x="377504" y="31474"/>
                          <a:pt x="375048" y="42802"/>
                        </a:cubicBezTo>
                        <a:cubicBezTo>
                          <a:pt x="294251" y="32839"/>
                          <a:pt x="147398" y="23558"/>
                          <a:pt x="0" y="59043"/>
                        </a:cubicBezTo>
                        <a:cubicBezTo>
                          <a:pt x="4094" y="46078"/>
                          <a:pt x="8598" y="33658"/>
                          <a:pt x="13375" y="21784"/>
                        </a:cubicBezTo>
                        <a:cubicBezTo>
                          <a:pt x="86665" y="5952"/>
                          <a:pt x="156952" y="630"/>
                          <a:pt x="215093" y="84"/>
                        </a:cubicBezTo>
                        <a:cubicBezTo>
                          <a:pt x="283606" y="-735"/>
                          <a:pt x="342565" y="4588"/>
                          <a:pt x="383782" y="10047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8" name="任意多边形 97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8752057" y="2669833"/>
                    <a:ext cx="393609" cy="81821"/>
                  </a:xfrm>
                  <a:custGeom>
                    <a:gdLst>
                      <a:gd name="connsiteX0" fmla="*/ 393609 w 393609"/>
                      <a:gd name="connsiteY0" fmla="*/ 1298 h 81821"/>
                      <a:gd name="connsiteX1" fmla="*/ 392381 w 393609"/>
                      <a:gd name="connsiteY1" fmla="*/ 35009 h 81821"/>
                      <a:gd name="connsiteX2" fmla="*/ 0 w 393609"/>
                      <a:gd name="connsiteY2" fmla="*/ 81822 h 81821"/>
                      <a:gd name="connsiteX3" fmla="*/ 3685 w 393609"/>
                      <a:gd name="connsiteY3" fmla="*/ 45654 h 81821"/>
                      <a:gd name="connsiteX4" fmla="*/ 269685 w 393609"/>
                      <a:gd name="connsiteY4" fmla="*/ 1571 h 81821"/>
                      <a:gd name="connsiteX5" fmla="*/ 393609 w 393609"/>
                      <a:gd name="connsiteY5" fmla="*/ 1298 h 81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393609" h="81821">
                        <a:moveTo>
                          <a:pt x="393609" y="1298"/>
                        </a:moveTo>
                        <a:cubicBezTo>
                          <a:pt x="392927" y="12353"/>
                          <a:pt x="392654" y="23545"/>
                          <a:pt x="392381" y="35009"/>
                        </a:cubicBezTo>
                        <a:cubicBezTo>
                          <a:pt x="295889" y="30915"/>
                          <a:pt x="144396" y="34736"/>
                          <a:pt x="0" y="81822"/>
                        </a:cubicBezTo>
                        <a:cubicBezTo>
                          <a:pt x="955" y="69402"/>
                          <a:pt x="2184" y="57392"/>
                          <a:pt x="3685" y="45654"/>
                        </a:cubicBezTo>
                        <a:cubicBezTo>
                          <a:pt x="99358" y="16175"/>
                          <a:pt x="194757" y="5120"/>
                          <a:pt x="269685" y="1571"/>
                        </a:cubicBezTo>
                        <a:cubicBezTo>
                          <a:pt x="316361" y="-749"/>
                          <a:pt x="358534" y="-203"/>
                          <a:pt x="393609" y="1298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9" name="任意多边形 98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8748645" y="2808431"/>
                    <a:ext cx="401797" cy="100449"/>
                  </a:xfrm>
                  <a:custGeom>
                    <a:gdLst>
                      <a:gd name="connsiteX0" fmla="*/ 401798 w 401797"/>
                      <a:gd name="connsiteY0" fmla="*/ 33574 h 100449"/>
                      <a:gd name="connsiteX1" fmla="*/ 682 w 401797"/>
                      <a:gd name="connsiteY1" fmla="*/ 100449 h 100449"/>
                      <a:gd name="connsiteX2" fmla="*/ 0 w 401797"/>
                      <a:gd name="connsiteY2" fmla="*/ 65374 h 100449"/>
                      <a:gd name="connsiteX3" fmla="*/ 296435 w 401797"/>
                      <a:gd name="connsiteY3" fmla="*/ 5186 h 100449"/>
                      <a:gd name="connsiteX4" fmla="*/ 399205 w 401797"/>
                      <a:gd name="connsiteY4" fmla="*/ 0 h 100449"/>
                      <a:gd name="connsiteX5" fmla="*/ 401798 w 401797"/>
                      <a:gd name="connsiteY5" fmla="*/ 33574 h 1004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401797" h="100449">
                        <a:moveTo>
                          <a:pt x="401798" y="33574"/>
                        </a:moveTo>
                        <a:cubicBezTo>
                          <a:pt x="298755" y="35348"/>
                          <a:pt x="144123" y="48177"/>
                          <a:pt x="682" y="100449"/>
                        </a:cubicBezTo>
                        <a:cubicBezTo>
                          <a:pt x="410" y="88576"/>
                          <a:pt x="137" y="76838"/>
                          <a:pt x="0" y="65374"/>
                        </a:cubicBezTo>
                        <a:cubicBezTo>
                          <a:pt x="105636" y="28388"/>
                          <a:pt x="213592" y="12147"/>
                          <a:pt x="296435" y="5186"/>
                        </a:cubicBezTo>
                        <a:cubicBezTo>
                          <a:pt x="334104" y="2047"/>
                          <a:pt x="368770" y="546"/>
                          <a:pt x="399205" y="0"/>
                        </a:cubicBezTo>
                        <a:cubicBezTo>
                          <a:pt x="399751" y="11055"/>
                          <a:pt x="400706" y="22246"/>
                          <a:pt x="401798" y="33574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0" name="任意多边形 99"/>
                  <p:cNvSpPr/>
                  <p:nvPr>
                    <p:custDataLst>
                      <p:tags r:id="rId60"/>
                    </p:custDataLst>
                  </p:nvPr>
                </p:nvSpPr>
                <p:spPr>
                  <a:xfrm>
                    <a:off x="8756015" y="2946549"/>
                    <a:ext cx="412443" cy="115598"/>
                  </a:xfrm>
                  <a:custGeom>
                    <a:gdLst>
                      <a:gd name="connsiteX0" fmla="*/ 412443 w 412443"/>
                      <a:gd name="connsiteY0" fmla="*/ 33574 h 115598"/>
                      <a:gd name="connsiteX1" fmla="*/ 2866 w 412443"/>
                      <a:gd name="connsiteY1" fmla="*/ 115599 h 115598"/>
                      <a:gd name="connsiteX2" fmla="*/ 0 w 412443"/>
                      <a:gd name="connsiteY2" fmla="*/ 80933 h 115598"/>
                      <a:gd name="connsiteX3" fmla="*/ 407257 w 412443"/>
                      <a:gd name="connsiteY3" fmla="*/ 0 h 115598"/>
                      <a:gd name="connsiteX4" fmla="*/ 412443 w 412443"/>
                      <a:gd name="connsiteY4" fmla="*/ 33574 h 11559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12443" h="115598">
                        <a:moveTo>
                          <a:pt x="412443" y="33574"/>
                        </a:moveTo>
                        <a:cubicBezTo>
                          <a:pt x="306125" y="40671"/>
                          <a:pt x="147808" y="60734"/>
                          <a:pt x="2866" y="115599"/>
                        </a:cubicBezTo>
                        <a:cubicBezTo>
                          <a:pt x="1774" y="103998"/>
                          <a:pt x="819" y="92397"/>
                          <a:pt x="0" y="80933"/>
                        </a:cubicBezTo>
                        <a:cubicBezTo>
                          <a:pt x="145761" y="26886"/>
                          <a:pt x="301075" y="7097"/>
                          <a:pt x="407257" y="0"/>
                        </a:cubicBezTo>
                        <a:cubicBezTo>
                          <a:pt x="408758" y="11191"/>
                          <a:pt x="410533" y="22383"/>
                          <a:pt x="412443" y="33574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1" name="任意多边形 100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8771028" y="3084803"/>
                    <a:ext cx="423498" cy="128154"/>
                  </a:xfrm>
                  <a:custGeom>
                    <a:gdLst>
                      <a:gd name="connsiteX0" fmla="*/ 423498 w 423498"/>
                      <a:gd name="connsiteY0" fmla="*/ 33165 h 128154"/>
                      <a:gd name="connsiteX1" fmla="*/ 4231 w 423498"/>
                      <a:gd name="connsiteY1" fmla="*/ 128155 h 128154"/>
                      <a:gd name="connsiteX2" fmla="*/ 0 w 423498"/>
                      <a:gd name="connsiteY2" fmla="*/ 93898 h 128154"/>
                      <a:gd name="connsiteX3" fmla="*/ 416537 w 423498"/>
                      <a:gd name="connsiteY3" fmla="*/ 0 h 128154"/>
                      <a:gd name="connsiteX4" fmla="*/ 423498 w 423498"/>
                      <a:gd name="connsiteY4" fmla="*/ 33165 h 12815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23498" h="128154">
                        <a:moveTo>
                          <a:pt x="423498" y="33165"/>
                        </a:moveTo>
                        <a:cubicBezTo>
                          <a:pt x="315406" y="45448"/>
                          <a:pt x="152312" y="71925"/>
                          <a:pt x="4231" y="128155"/>
                        </a:cubicBezTo>
                        <a:cubicBezTo>
                          <a:pt x="2730" y="116827"/>
                          <a:pt x="1365" y="105363"/>
                          <a:pt x="0" y="93898"/>
                        </a:cubicBezTo>
                        <a:cubicBezTo>
                          <a:pt x="148627" y="38351"/>
                          <a:pt x="308718" y="12147"/>
                          <a:pt x="416537" y="0"/>
                        </a:cubicBezTo>
                        <a:cubicBezTo>
                          <a:pt x="418858" y="11191"/>
                          <a:pt x="421178" y="22246"/>
                          <a:pt x="423498" y="33165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2" name="任意多边形 101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8791500" y="3222102"/>
                    <a:ext cx="435098" cy="139619"/>
                  </a:xfrm>
                  <a:custGeom>
                    <a:gdLst>
                      <a:gd name="connsiteX0" fmla="*/ 435099 w 435098"/>
                      <a:gd name="connsiteY0" fmla="*/ 32619 h 139619"/>
                      <a:gd name="connsiteX1" fmla="*/ 5186 w 435098"/>
                      <a:gd name="connsiteY1" fmla="*/ 139619 h 139619"/>
                      <a:gd name="connsiteX2" fmla="*/ 0 w 435098"/>
                      <a:gd name="connsiteY2" fmla="*/ 105909 h 139619"/>
                      <a:gd name="connsiteX3" fmla="*/ 427046 w 435098"/>
                      <a:gd name="connsiteY3" fmla="*/ 0 h 139619"/>
                      <a:gd name="connsiteX4" fmla="*/ 435099 w 435098"/>
                      <a:gd name="connsiteY4" fmla="*/ 32619 h 13961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35097" h="139619">
                        <a:moveTo>
                          <a:pt x="435099" y="32619"/>
                        </a:moveTo>
                        <a:cubicBezTo>
                          <a:pt x="326733" y="49679"/>
                          <a:pt x="157771" y="82844"/>
                          <a:pt x="5186" y="139619"/>
                        </a:cubicBezTo>
                        <a:cubicBezTo>
                          <a:pt x="3412" y="128565"/>
                          <a:pt x="1638" y="117373"/>
                          <a:pt x="0" y="105909"/>
                        </a:cubicBezTo>
                        <a:cubicBezTo>
                          <a:pt x="152039" y="50088"/>
                          <a:pt x="318545" y="17333"/>
                          <a:pt x="427046" y="0"/>
                        </a:cubicBezTo>
                        <a:cubicBezTo>
                          <a:pt x="429640" y="11055"/>
                          <a:pt x="432369" y="21973"/>
                          <a:pt x="435099" y="32619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3" name="任意多边形 102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8815930" y="3357354"/>
                    <a:ext cx="447382" cy="151629"/>
                  </a:xfrm>
                  <a:custGeom>
                    <a:gdLst>
                      <a:gd name="connsiteX0" fmla="*/ 447382 w 447382"/>
                      <a:gd name="connsiteY0" fmla="*/ 32209 h 151629"/>
                      <a:gd name="connsiteX1" fmla="*/ 6005 w 447382"/>
                      <a:gd name="connsiteY1" fmla="*/ 151630 h 151629"/>
                      <a:gd name="connsiteX2" fmla="*/ 0 w 447382"/>
                      <a:gd name="connsiteY2" fmla="*/ 118328 h 151629"/>
                      <a:gd name="connsiteX3" fmla="*/ 438238 w 447382"/>
                      <a:gd name="connsiteY3" fmla="*/ 0 h 151629"/>
                      <a:gd name="connsiteX4" fmla="*/ 447382 w 447382"/>
                      <a:gd name="connsiteY4" fmla="*/ 32209 h 15162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47382" h="151629">
                        <a:moveTo>
                          <a:pt x="447382" y="32209"/>
                        </a:moveTo>
                        <a:cubicBezTo>
                          <a:pt x="340245" y="54046"/>
                          <a:pt x="164459" y="94444"/>
                          <a:pt x="6005" y="151630"/>
                        </a:cubicBezTo>
                        <a:cubicBezTo>
                          <a:pt x="4094" y="140848"/>
                          <a:pt x="2047" y="129656"/>
                          <a:pt x="0" y="118328"/>
                        </a:cubicBezTo>
                        <a:cubicBezTo>
                          <a:pt x="157771" y="61826"/>
                          <a:pt x="330965" y="21973"/>
                          <a:pt x="438238" y="0"/>
                        </a:cubicBezTo>
                        <a:cubicBezTo>
                          <a:pt x="441241" y="11055"/>
                          <a:pt x="444380" y="21837"/>
                          <a:pt x="447382" y="32209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" name="任意多边形 103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8843499" y="3490422"/>
                    <a:ext cx="460211" cy="164868"/>
                  </a:xfrm>
                  <a:custGeom>
                    <a:gdLst>
                      <a:gd name="connsiteX0" fmla="*/ 460211 w 460211"/>
                      <a:gd name="connsiteY0" fmla="*/ 31800 h 164868"/>
                      <a:gd name="connsiteX1" fmla="*/ 6687 w 460211"/>
                      <a:gd name="connsiteY1" fmla="*/ 164868 h 164868"/>
                      <a:gd name="connsiteX2" fmla="*/ 0 w 460211"/>
                      <a:gd name="connsiteY2" fmla="*/ 131840 h 164868"/>
                      <a:gd name="connsiteX3" fmla="*/ 450112 w 460211"/>
                      <a:gd name="connsiteY3" fmla="*/ 0 h 164868"/>
                      <a:gd name="connsiteX4" fmla="*/ 460211 w 460211"/>
                      <a:gd name="connsiteY4" fmla="*/ 31800 h 16486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60211" h="164868">
                        <a:moveTo>
                          <a:pt x="460211" y="31800"/>
                        </a:moveTo>
                        <a:cubicBezTo>
                          <a:pt x="356350" y="57868"/>
                          <a:pt x="172647" y="106864"/>
                          <a:pt x="6687" y="164868"/>
                        </a:cubicBezTo>
                        <a:cubicBezTo>
                          <a:pt x="4640" y="154769"/>
                          <a:pt x="2320" y="143714"/>
                          <a:pt x="0" y="131840"/>
                        </a:cubicBezTo>
                        <a:cubicBezTo>
                          <a:pt x="165005" y="74518"/>
                          <a:pt x="346250" y="26204"/>
                          <a:pt x="450112" y="0"/>
                        </a:cubicBezTo>
                        <a:cubicBezTo>
                          <a:pt x="453797" y="11601"/>
                          <a:pt x="457209" y="22246"/>
                          <a:pt x="460211" y="31800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95" name="任意多边形 94"/>
                <p:cNvSpPr/>
                <p:nvPr>
                  <p:custDataLst>
                    <p:tags r:id="rId65"/>
                  </p:custDataLst>
                </p:nvPr>
              </p:nvSpPr>
              <p:spPr>
                <a:xfrm>
                  <a:off x="9001406" y="1933936"/>
                  <a:ext cx="224267" cy="559458"/>
                </a:xfrm>
                <a:custGeom>
                  <a:gdLst>
                    <a:gd name="connsiteX0" fmla="*/ 139756 w 224267"/>
                    <a:gd name="connsiteY0" fmla="*/ 559361 h 559458"/>
                    <a:gd name="connsiteX1" fmla="*/ 139756 w 224267"/>
                    <a:gd name="connsiteY1" fmla="*/ 559361 h 559458"/>
                    <a:gd name="connsiteX2" fmla="*/ 129247 w 224267"/>
                    <a:gd name="connsiteY2" fmla="*/ 558133 h 559458"/>
                    <a:gd name="connsiteX3" fmla="*/ 98812 w 224267"/>
                    <a:gd name="connsiteY3" fmla="*/ 539572 h 559458"/>
                    <a:gd name="connsiteX4" fmla="*/ 0 w 224267"/>
                    <a:gd name="connsiteY4" fmla="*/ 120577 h 559458"/>
                    <a:gd name="connsiteX5" fmla="*/ 71789 w 224267"/>
                    <a:gd name="connsiteY5" fmla="*/ 5252 h 559458"/>
                    <a:gd name="connsiteX6" fmla="*/ 156952 w 224267"/>
                    <a:gd name="connsiteY6" fmla="*/ 475 h 559458"/>
                    <a:gd name="connsiteX7" fmla="*/ 208678 w 224267"/>
                    <a:gd name="connsiteY7" fmla="*/ 318474 h 559458"/>
                    <a:gd name="connsiteX8" fmla="*/ 139756 w 224267"/>
                    <a:gd name="connsiteY8" fmla="*/ 559361 h 5594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24266" h="559458">
                      <a:moveTo>
                        <a:pt x="139756" y="559361"/>
                      </a:moveTo>
                      <a:cubicBezTo>
                        <a:pt x="139756" y="559361"/>
                        <a:pt x="139756" y="559361"/>
                        <a:pt x="139756" y="559361"/>
                      </a:cubicBezTo>
                      <a:cubicBezTo>
                        <a:pt x="136344" y="559225"/>
                        <a:pt x="132795" y="558815"/>
                        <a:pt x="129247" y="558133"/>
                      </a:cubicBezTo>
                      <a:cubicBezTo>
                        <a:pt x="118328" y="556086"/>
                        <a:pt x="108229" y="549535"/>
                        <a:pt x="98812" y="539572"/>
                      </a:cubicBezTo>
                      <a:cubicBezTo>
                        <a:pt x="20336" y="454817"/>
                        <a:pt x="0" y="120577"/>
                        <a:pt x="0" y="120577"/>
                      </a:cubicBezTo>
                      <a:cubicBezTo>
                        <a:pt x="0" y="120577"/>
                        <a:pt x="29480" y="47834"/>
                        <a:pt x="71789" y="5252"/>
                      </a:cubicBezTo>
                      <a:cubicBezTo>
                        <a:pt x="98402" y="1157"/>
                        <a:pt x="127472" y="-1026"/>
                        <a:pt x="156952" y="475"/>
                      </a:cubicBezTo>
                      <a:cubicBezTo>
                        <a:pt x="163094" y="63256"/>
                        <a:pt x="184248" y="263336"/>
                        <a:pt x="208678" y="318474"/>
                      </a:cubicBezTo>
                      <a:cubicBezTo>
                        <a:pt x="237066" y="381664"/>
                        <a:pt x="233518" y="564275"/>
                        <a:pt x="139756" y="559361"/>
                      </a:cubicBezTo>
                      <a:close/>
                    </a:path>
                  </a:pathLst>
                </a:custGeom>
                <a:solidFill>
                  <a:srgbClr val="1C55D1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6" name="任意多边形 95"/>
                <p:cNvSpPr/>
                <p:nvPr>
                  <p:custDataLst>
                    <p:tags r:id="rId66"/>
                  </p:custDataLst>
                </p:nvPr>
              </p:nvSpPr>
              <p:spPr>
                <a:xfrm>
                  <a:off x="8906553" y="2190448"/>
                  <a:ext cx="794016" cy="147291"/>
                </a:xfrm>
                <a:custGeom>
                  <a:gdLst>
                    <a:gd name="connsiteX0" fmla="*/ 792404 w 794016"/>
                    <a:gd name="connsiteY0" fmla="*/ 99767 h 147291"/>
                    <a:gd name="connsiteX1" fmla="*/ 198579 w 794016"/>
                    <a:gd name="connsiteY1" fmla="*/ 70151 h 147291"/>
                    <a:gd name="connsiteX2" fmla="*/ 2320 w 794016"/>
                    <a:gd name="connsiteY2" fmla="*/ 32755 h 147291"/>
                    <a:gd name="connsiteX3" fmla="*/ 0 w 794016"/>
                    <a:gd name="connsiteY3" fmla="*/ 11191 h 147291"/>
                    <a:gd name="connsiteX4" fmla="*/ 397567 w 794016"/>
                    <a:gd name="connsiteY4" fmla="*/ 82843 h 147291"/>
                    <a:gd name="connsiteX5" fmla="*/ 791176 w 794016"/>
                    <a:gd name="connsiteY5" fmla="*/ 0 h 147291"/>
                    <a:gd name="connsiteX6" fmla="*/ 792404 w 794016"/>
                    <a:gd name="connsiteY6" fmla="*/ 99767 h 14729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794016" h="147291">
                      <a:moveTo>
                        <a:pt x="792404" y="99767"/>
                      </a:moveTo>
                      <a:cubicBezTo>
                        <a:pt x="677624" y="188752"/>
                        <a:pt x="427183" y="137572"/>
                        <a:pt x="198579" y="70151"/>
                      </a:cubicBezTo>
                      <a:cubicBezTo>
                        <a:pt x="120512" y="47086"/>
                        <a:pt x="55411" y="36304"/>
                        <a:pt x="2320" y="32755"/>
                      </a:cubicBezTo>
                      <a:cubicBezTo>
                        <a:pt x="1365" y="25522"/>
                        <a:pt x="546" y="18288"/>
                        <a:pt x="0" y="11191"/>
                      </a:cubicBezTo>
                      <a:cubicBezTo>
                        <a:pt x="99358" y="17469"/>
                        <a:pt x="232562" y="45311"/>
                        <a:pt x="397567" y="82843"/>
                      </a:cubicBezTo>
                      <a:cubicBezTo>
                        <a:pt x="642139" y="138391"/>
                        <a:pt x="753644" y="44629"/>
                        <a:pt x="791176" y="0"/>
                      </a:cubicBezTo>
                      <a:cubicBezTo>
                        <a:pt x="794178" y="31800"/>
                        <a:pt x="795134" y="65783"/>
                        <a:pt x="792404" y="99767"/>
                      </a:cubicBezTo>
                      <a:close/>
                    </a:path>
                  </a:pathLst>
                </a:custGeom>
                <a:solidFill>
                  <a:srgbClr val="1C55D1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8" name="任意多边形 67"/>
              <p:cNvSpPr/>
              <p:nvPr>
                <p:custDataLst>
                  <p:tags r:id="rId67"/>
                </p:custDataLst>
              </p:nvPr>
            </p:nvSpPr>
            <p:spPr>
              <a:xfrm>
                <a:off x="9532171" y="1797340"/>
                <a:ext cx="83396" cy="87709"/>
              </a:xfrm>
              <a:custGeom>
                <a:gdLst>
                  <a:gd name="connsiteX0" fmla="*/ 962 w 83396"/>
                  <a:gd name="connsiteY0" fmla="*/ 40034 h 87709"/>
                  <a:gd name="connsiteX1" fmla="*/ 18432 w 83396"/>
                  <a:gd name="connsiteY1" fmla="*/ 87529 h 87709"/>
                  <a:gd name="connsiteX2" fmla="*/ 49685 w 83396"/>
                  <a:gd name="connsiteY2" fmla="*/ 47677 h 87709"/>
                  <a:gd name="connsiteX3" fmla="*/ 49140 w 83396"/>
                  <a:gd name="connsiteY3" fmla="*/ 21473 h 87709"/>
                  <a:gd name="connsiteX4" fmla="*/ 83396 w 83396"/>
                  <a:gd name="connsiteY4" fmla="*/ 12465 h 87709"/>
                  <a:gd name="connsiteX5" fmla="*/ 37539 w 83396"/>
                  <a:gd name="connsiteY5" fmla="*/ 2229 h 87709"/>
                  <a:gd name="connsiteX6" fmla="*/ 32080 w 83396"/>
                  <a:gd name="connsiteY6" fmla="*/ 182 h 87709"/>
                  <a:gd name="connsiteX7" fmla="*/ 962 w 83396"/>
                  <a:gd name="connsiteY7" fmla="*/ 40034 h 877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3396" h="87709">
                    <a:moveTo>
                      <a:pt x="962" y="40034"/>
                    </a:moveTo>
                    <a:cubicBezTo>
                      <a:pt x="-2859" y="64191"/>
                      <a:pt x="5057" y="85482"/>
                      <a:pt x="18432" y="87529"/>
                    </a:cubicBezTo>
                    <a:cubicBezTo>
                      <a:pt x="31943" y="89713"/>
                      <a:pt x="46001" y="71834"/>
                      <a:pt x="49685" y="47677"/>
                    </a:cubicBezTo>
                    <a:cubicBezTo>
                      <a:pt x="51187" y="38123"/>
                      <a:pt x="50777" y="29116"/>
                      <a:pt x="49140" y="21473"/>
                    </a:cubicBezTo>
                    <a:cubicBezTo>
                      <a:pt x="73160" y="26249"/>
                      <a:pt x="83396" y="12465"/>
                      <a:pt x="83396" y="12465"/>
                    </a:cubicBezTo>
                    <a:cubicBezTo>
                      <a:pt x="67428" y="12192"/>
                      <a:pt x="47092" y="5641"/>
                      <a:pt x="37539" y="2229"/>
                    </a:cubicBezTo>
                    <a:cubicBezTo>
                      <a:pt x="34127" y="1001"/>
                      <a:pt x="32080" y="182"/>
                      <a:pt x="32080" y="182"/>
                    </a:cubicBezTo>
                    <a:cubicBezTo>
                      <a:pt x="18841" y="-2002"/>
                      <a:pt x="4784" y="15740"/>
                      <a:pt x="962" y="40034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任意多边形 68"/>
              <p:cNvSpPr/>
              <p:nvPr>
                <p:custDataLst>
                  <p:tags r:id="rId68"/>
                </p:custDataLst>
              </p:nvPr>
            </p:nvSpPr>
            <p:spPr>
              <a:xfrm>
                <a:off x="9564387" y="1797385"/>
                <a:ext cx="5459" cy="2047"/>
              </a:xfrm>
              <a:custGeom>
                <a:gdLst>
                  <a:gd name="connsiteX0" fmla="*/ 0 w 5459"/>
                  <a:gd name="connsiteY0" fmla="*/ 0 h 2047"/>
                  <a:gd name="connsiteX1" fmla="*/ 5459 w 5459"/>
                  <a:gd name="connsiteY1" fmla="*/ 2047 h 2047"/>
                  <a:gd name="connsiteX2" fmla="*/ 0 w 5459"/>
                  <a:gd name="connsiteY2" fmla="*/ 0 h 204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459" h="2047">
                    <a:moveTo>
                      <a:pt x="0" y="0"/>
                    </a:moveTo>
                    <a:cubicBezTo>
                      <a:pt x="0" y="0"/>
                      <a:pt x="2047" y="819"/>
                      <a:pt x="5459" y="2047"/>
                    </a:cubicBezTo>
                    <a:cubicBezTo>
                      <a:pt x="3821" y="1092"/>
                      <a:pt x="2047" y="273"/>
                      <a:pt x="0" y="0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任意多边形 69"/>
              <p:cNvSpPr/>
              <p:nvPr>
                <p:custDataLst>
                  <p:tags r:id="rId69"/>
                </p:custDataLst>
              </p:nvPr>
            </p:nvSpPr>
            <p:spPr>
              <a:xfrm>
                <a:off x="9546489" y="1913582"/>
                <a:ext cx="153831" cy="81987"/>
              </a:xfrm>
              <a:custGeom>
                <a:gdLst>
                  <a:gd name="connsiteX0" fmla="*/ 153832 w 153831"/>
                  <a:gd name="connsiteY0" fmla="*/ 15780 h 81987"/>
                  <a:gd name="connsiteX1" fmla="*/ 126263 w 153831"/>
                  <a:gd name="connsiteY1" fmla="*/ 81973 h 81987"/>
                  <a:gd name="connsiteX2" fmla="*/ 91733 w 153831"/>
                  <a:gd name="connsiteY2" fmla="*/ 79653 h 81987"/>
                  <a:gd name="connsiteX3" fmla="*/ 155 w 153831"/>
                  <a:gd name="connsiteY3" fmla="*/ 27244 h 81987"/>
                  <a:gd name="connsiteX4" fmla="*/ 102652 w 153831"/>
                  <a:gd name="connsiteY4" fmla="*/ 2405 h 81987"/>
                  <a:gd name="connsiteX5" fmla="*/ 153832 w 153831"/>
                  <a:gd name="connsiteY5" fmla="*/ 15780 h 819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3831" h="81987">
                    <a:moveTo>
                      <a:pt x="153832" y="15780"/>
                    </a:moveTo>
                    <a:cubicBezTo>
                      <a:pt x="145370" y="38572"/>
                      <a:pt x="136090" y="60682"/>
                      <a:pt x="126263" y="81973"/>
                    </a:cubicBezTo>
                    <a:cubicBezTo>
                      <a:pt x="115481" y="82109"/>
                      <a:pt x="103744" y="81290"/>
                      <a:pt x="91733" y="79653"/>
                    </a:cubicBezTo>
                    <a:cubicBezTo>
                      <a:pt x="38097" y="72146"/>
                      <a:pt x="-2847" y="48672"/>
                      <a:pt x="155" y="27244"/>
                    </a:cubicBezTo>
                    <a:cubicBezTo>
                      <a:pt x="3158" y="5953"/>
                      <a:pt x="49152" y="-5238"/>
                      <a:pt x="102652" y="2405"/>
                    </a:cubicBezTo>
                    <a:cubicBezTo>
                      <a:pt x="121896" y="4998"/>
                      <a:pt x="139365" y="9775"/>
                      <a:pt x="153832" y="15780"/>
                    </a:cubicBezTo>
                    <a:close/>
                  </a:path>
                </a:pathLst>
              </a:custGeom>
              <a:solidFill>
                <a:srgbClr val="FB9476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任意多边形 70"/>
              <p:cNvSpPr/>
              <p:nvPr>
                <p:custDataLst>
                  <p:tags r:id="rId70"/>
                </p:custDataLst>
              </p:nvPr>
            </p:nvSpPr>
            <p:spPr>
              <a:xfrm>
                <a:off x="9110969" y="1843570"/>
                <a:ext cx="196306" cy="82870"/>
              </a:xfrm>
              <a:custGeom>
                <a:gdLst>
                  <a:gd name="connsiteX0" fmla="*/ 196153 w 196306"/>
                  <a:gd name="connsiteY0" fmla="*/ 55356 h 82870"/>
                  <a:gd name="connsiteX1" fmla="*/ 92564 w 196306"/>
                  <a:gd name="connsiteY1" fmla="*/ 80469 h 82870"/>
                  <a:gd name="connsiteX2" fmla="*/ 168 w 196306"/>
                  <a:gd name="connsiteY2" fmla="*/ 27514 h 82870"/>
                  <a:gd name="connsiteX3" fmla="*/ 103756 w 196306"/>
                  <a:gd name="connsiteY3" fmla="*/ 2402 h 82870"/>
                  <a:gd name="connsiteX4" fmla="*/ 196153 w 196306"/>
                  <a:gd name="connsiteY4" fmla="*/ 55356 h 828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6306" h="82870">
                    <a:moveTo>
                      <a:pt x="196153" y="55356"/>
                    </a:moveTo>
                    <a:cubicBezTo>
                      <a:pt x="193151" y="76920"/>
                      <a:pt x="146747" y="88112"/>
                      <a:pt x="92564" y="80469"/>
                    </a:cubicBezTo>
                    <a:cubicBezTo>
                      <a:pt x="38382" y="72826"/>
                      <a:pt x="-2972" y="49078"/>
                      <a:pt x="168" y="27514"/>
                    </a:cubicBezTo>
                    <a:cubicBezTo>
                      <a:pt x="3170" y="5951"/>
                      <a:pt x="49573" y="-5241"/>
                      <a:pt x="103756" y="2402"/>
                    </a:cubicBezTo>
                    <a:cubicBezTo>
                      <a:pt x="157802" y="10045"/>
                      <a:pt x="199156" y="33793"/>
                      <a:pt x="196153" y="55356"/>
                    </a:cubicBezTo>
                    <a:close/>
                  </a:path>
                </a:pathLst>
              </a:custGeom>
              <a:solidFill>
                <a:srgbClr val="FB9476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72" name="组合 71"/>
              <p:cNvGrpSpPr/>
              <p:nvPr>
                <p:custDataLst>
                  <p:tags r:id="rId71"/>
                </p:custDataLst>
              </p:nvPr>
            </p:nvGrpSpPr>
            <p:grpSpPr>
              <a:xfrm>
                <a:off x="8922544" y="1681687"/>
                <a:ext cx="180561" cy="272377"/>
                <a:chOff x="8922544" y="1681687"/>
                <a:chExt cx="180561" cy="272377"/>
              </a:xfrm>
              <a:solidFill>
                <a:schemeClr val="accent1"/>
              </a:solidFill>
            </p:grpSpPr>
            <p:sp>
              <p:nvSpPr>
                <p:cNvPr id="85" name="任意多边形 84"/>
                <p:cNvSpPr/>
                <p:nvPr>
                  <p:custDataLst>
                    <p:tags r:id="rId72"/>
                  </p:custDataLst>
                </p:nvPr>
              </p:nvSpPr>
              <p:spPr>
                <a:xfrm>
                  <a:off x="8922544" y="1681687"/>
                  <a:ext cx="161567" cy="256529"/>
                </a:xfrm>
                <a:custGeom>
                  <a:gdLst>
                    <a:gd name="connsiteX0" fmla="*/ 161023 w 161567"/>
                    <a:gd name="connsiteY0" fmla="*/ 80896 h 256529"/>
                    <a:gd name="connsiteX1" fmla="*/ 138640 w 161567"/>
                    <a:gd name="connsiteY1" fmla="*/ 28078 h 256529"/>
                    <a:gd name="connsiteX2" fmla="*/ 14580 w 161567"/>
                    <a:gd name="connsiteY2" fmla="*/ 35585 h 256529"/>
                    <a:gd name="connsiteX3" fmla="*/ 136184 w 161567"/>
                    <a:gd name="connsiteY3" fmla="*/ 254908 h 256529"/>
                    <a:gd name="connsiteX4" fmla="*/ 161023 w 161567"/>
                    <a:gd name="connsiteY4" fmla="*/ 80896 h 2565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1567" h="256529">
                      <a:moveTo>
                        <a:pt x="161023" y="80896"/>
                      </a:moveTo>
                      <a:cubicBezTo>
                        <a:pt x="163889" y="60424"/>
                        <a:pt x="155291" y="40225"/>
                        <a:pt x="138640" y="28078"/>
                      </a:cubicBezTo>
                      <a:cubicBezTo>
                        <a:pt x="97287" y="-1947"/>
                        <a:pt x="42012" y="-19007"/>
                        <a:pt x="14580" y="35585"/>
                      </a:cubicBezTo>
                      <a:cubicBezTo>
                        <a:pt x="-36327" y="136989"/>
                        <a:pt x="56206" y="272924"/>
                        <a:pt x="136184" y="254908"/>
                      </a:cubicBezTo>
                      <a:lnTo>
                        <a:pt x="161023" y="80896"/>
                      </a:lnTo>
                      <a:close/>
                    </a:path>
                  </a:pathLst>
                </a:custGeom>
                <a:solidFill>
                  <a:srgbClr val="FBB99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6" name="任意多边形 85"/>
                <p:cNvSpPr/>
                <p:nvPr>
                  <p:custDataLst>
                    <p:tags r:id="rId73"/>
                  </p:custDataLst>
                </p:nvPr>
              </p:nvSpPr>
              <p:spPr>
                <a:xfrm>
                  <a:off x="9053405" y="1915252"/>
                  <a:ext cx="49700" cy="38812"/>
                </a:xfrm>
                <a:custGeom>
                  <a:gdLst>
                    <a:gd name="connsiteX0" fmla="*/ 46949 w 49700"/>
                    <a:gd name="connsiteY0" fmla="*/ 14792 h 38812"/>
                    <a:gd name="connsiteX1" fmla="*/ 42309 w 49700"/>
                    <a:gd name="connsiteY1" fmla="*/ 18886 h 38812"/>
                    <a:gd name="connsiteX2" fmla="*/ 28252 w 49700"/>
                    <a:gd name="connsiteY2" fmla="*/ 28576 h 38812"/>
                    <a:gd name="connsiteX3" fmla="*/ 2184 w 49700"/>
                    <a:gd name="connsiteY3" fmla="*/ 38812 h 38812"/>
                    <a:gd name="connsiteX4" fmla="*/ 0 w 49700"/>
                    <a:gd name="connsiteY4" fmla="*/ 22435 h 38812"/>
                    <a:gd name="connsiteX5" fmla="*/ 18561 w 49700"/>
                    <a:gd name="connsiteY5" fmla="*/ 15747 h 38812"/>
                    <a:gd name="connsiteX6" fmla="*/ 33301 w 49700"/>
                    <a:gd name="connsiteY6" fmla="*/ 6603 h 38812"/>
                    <a:gd name="connsiteX7" fmla="*/ 38897 w 49700"/>
                    <a:gd name="connsiteY7" fmla="*/ 1826 h 38812"/>
                    <a:gd name="connsiteX8" fmla="*/ 48314 w 49700"/>
                    <a:gd name="connsiteY8" fmla="*/ 3191 h 38812"/>
                    <a:gd name="connsiteX9" fmla="*/ 46949 w 49700"/>
                    <a:gd name="connsiteY9" fmla="*/ 14792 h 3881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9700" h="38812">
                      <a:moveTo>
                        <a:pt x="46949" y="14792"/>
                      </a:moveTo>
                      <a:cubicBezTo>
                        <a:pt x="45448" y="16293"/>
                        <a:pt x="43810" y="17658"/>
                        <a:pt x="42309" y="18886"/>
                      </a:cubicBezTo>
                      <a:cubicBezTo>
                        <a:pt x="37669" y="22708"/>
                        <a:pt x="33028" y="25847"/>
                        <a:pt x="28252" y="28576"/>
                      </a:cubicBezTo>
                      <a:cubicBezTo>
                        <a:pt x="19517" y="33490"/>
                        <a:pt x="10645" y="36765"/>
                        <a:pt x="2184" y="38812"/>
                      </a:cubicBezTo>
                      <a:cubicBezTo>
                        <a:pt x="1365" y="33490"/>
                        <a:pt x="682" y="28031"/>
                        <a:pt x="0" y="22435"/>
                      </a:cubicBezTo>
                      <a:cubicBezTo>
                        <a:pt x="6142" y="20934"/>
                        <a:pt x="12283" y="18886"/>
                        <a:pt x="18561" y="15747"/>
                      </a:cubicBezTo>
                      <a:cubicBezTo>
                        <a:pt x="23611" y="13427"/>
                        <a:pt x="28525" y="10425"/>
                        <a:pt x="33301" y="6603"/>
                      </a:cubicBezTo>
                      <a:cubicBezTo>
                        <a:pt x="35212" y="5102"/>
                        <a:pt x="37123" y="3464"/>
                        <a:pt x="38897" y="1826"/>
                      </a:cubicBezTo>
                      <a:cubicBezTo>
                        <a:pt x="41900" y="-1040"/>
                        <a:pt x="46130" y="-494"/>
                        <a:pt x="48314" y="3191"/>
                      </a:cubicBezTo>
                      <a:cubicBezTo>
                        <a:pt x="50634" y="6876"/>
                        <a:pt x="49952" y="12062"/>
                        <a:pt x="46949" y="14792"/>
                      </a:cubicBez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7" name="任意多边形 86"/>
                <p:cNvSpPr/>
                <p:nvPr>
                  <p:custDataLst>
                    <p:tags r:id="rId74"/>
                  </p:custDataLst>
                </p:nvPr>
              </p:nvSpPr>
              <p:spPr>
                <a:xfrm>
                  <a:off x="8970398" y="1737034"/>
                  <a:ext cx="62453" cy="129277"/>
                </a:xfrm>
                <a:custGeom>
                  <a:gdLst>
                    <a:gd name="connsiteX0" fmla="*/ 52572 w 62453"/>
                    <a:gd name="connsiteY0" fmla="*/ 129137 h 129277"/>
                    <a:gd name="connsiteX1" fmla="*/ 45338 w 62453"/>
                    <a:gd name="connsiteY1" fmla="*/ 120539 h 129277"/>
                    <a:gd name="connsiteX2" fmla="*/ 3166 w 62453"/>
                    <a:gd name="connsiteY2" fmla="*/ 15176 h 129277"/>
                    <a:gd name="connsiteX3" fmla="*/ 1938 w 62453"/>
                    <a:gd name="connsiteY3" fmla="*/ 3166 h 129277"/>
                    <a:gd name="connsiteX4" fmla="*/ 13948 w 62453"/>
                    <a:gd name="connsiteY4" fmla="*/ 1938 h 129277"/>
                    <a:gd name="connsiteX5" fmla="*/ 62398 w 62453"/>
                    <a:gd name="connsiteY5" fmla="*/ 120948 h 129277"/>
                    <a:gd name="connsiteX6" fmla="*/ 53664 w 62453"/>
                    <a:gd name="connsiteY6" fmla="*/ 129274 h 129277"/>
                    <a:gd name="connsiteX7" fmla="*/ 52572 w 62453"/>
                    <a:gd name="connsiteY7" fmla="*/ 129137 h 1292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62452" h="129277">
                      <a:moveTo>
                        <a:pt x="52572" y="129137"/>
                      </a:moveTo>
                      <a:cubicBezTo>
                        <a:pt x="48341" y="128455"/>
                        <a:pt x="45202" y="124770"/>
                        <a:pt x="45338" y="120539"/>
                      </a:cubicBezTo>
                      <a:cubicBezTo>
                        <a:pt x="46976" y="52162"/>
                        <a:pt x="3575" y="15586"/>
                        <a:pt x="3166" y="15176"/>
                      </a:cubicBezTo>
                      <a:cubicBezTo>
                        <a:pt x="-519" y="12174"/>
                        <a:pt x="-1065" y="6851"/>
                        <a:pt x="1938" y="3166"/>
                      </a:cubicBezTo>
                      <a:cubicBezTo>
                        <a:pt x="4940" y="-519"/>
                        <a:pt x="10263" y="-1065"/>
                        <a:pt x="13948" y="1938"/>
                      </a:cubicBezTo>
                      <a:cubicBezTo>
                        <a:pt x="15995" y="3575"/>
                        <a:pt x="64309" y="43837"/>
                        <a:pt x="62398" y="120948"/>
                      </a:cubicBezTo>
                      <a:cubicBezTo>
                        <a:pt x="62262" y="125725"/>
                        <a:pt x="58304" y="129410"/>
                        <a:pt x="53664" y="129274"/>
                      </a:cubicBezTo>
                      <a:cubicBezTo>
                        <a:pt x="53254" y="129274"/>
                        <a:pt x="52845" y="129274"/>
                        <a:pt x="52572" y="129137"/>
                      </a:cubicBez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8" name="任意多边形 87"/>
                <p:cNvSpPr/>
                <p:nvPr>
                  <p:custDataLst>
                    <p:tags r:id="rId75"/>
                  </p:custDataLst>
                </p:nvPr>
              </p:nvSpPr>
              <p:spPr>
                <a:xfrm>
                  <a:off x="8961072" y="1787704"/>
                  <a:ext cx="61237" cy="30629"/>
                </a:xfrm>
                <a:custGeom>
                  <a:gdLst>
                    <a:gd name="connsiteX0" fmla="*/ 7306 w 61237"/>
                    <a:gd name="connsiteY0" fmla="*/ 30563 h 30629"/>
                    <a:gd name="connsiteX1" fmla="*/ 2119 w 61237"/>
                    <a:gd name="connsiteY1" fmla="*/ 27697 h 30629"/>
                    <a:gd name="connsiteX2" fmla="*/ 2938 w 61237"/>
                    <a:gd name="connsiteY2" fmla="*/ 15687 h 30629"/>
                    <a:gd name="connsiteX3" fmla="*/ 54937 w 61237"/>
                    <a:gd name="connsiteY3" fmla="*/ 1493 h 30629"/>
                    <a:gd name="connsiteX4" fmla="*/ 60943 w 61237"/>
                    <a:gd name="connsiteY4" fmla="*/ 12002 h 30629"/>
                    <a:gd name="connsiteX5" fmla="*/ 50434 w 61237"/>
                    <a:gd name="connsiteY5" fmla="*/ 18007 h 30629"/>
                    <a:gd name="connsiteX6" fmla="*/ 13993 w 61237"/>
                    <a:gd name="connsiteY6" fmla="*/ 28652 h 30629"/>
                    <a:gd name="connsiteX7" fmla="*/ 7306 w 61237"/>
                    <a:gd name="connsiteY7" fmla="*/ 30563 h 306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61236" h="30629">
                      <a:moveTo>
                        <a:pt x="7306" y="30563"/>
                      </a:moveTo>
                      <a:cubicBezTo>
                        <a:pt x="5395" y="30290"/>
                        <a:pt x="3484" y="29335"/>
                        <a:pt x="2119" y="27697"/>
                      </a:cubicBezTo>
                      <a:cubicBezTo>
                        <a:pt x="-1020" y="24148"/>
                        <a:pt x="-610" y="18689"/>
                        <a:pt x="2938" y="15687"/>
                      </a:cubicBezTo>
                      <a:cubicBezTo>
                        <a:pt x="3894" y="14868"/>
                        <a:pt x="27914" y="-5604"/>
                        <a:pt x="54937" y="1493"/>
                      </a:cubicBezTo>
                      <a:cubicBezTo>
                        <a:pt x="59441" y="2721"/>
                        <a:pt x="62171" y="7361"/>
                        <a:pt x="60943" y="12002"/>
                      </a:cubicBezTo>
                      <a:cubicBezTo>
                        <a:pt x="59714" y="16505"/>
                        <a:pt x="55074" y="19235"/>
                        <a:pt x="50434" y="18007"/>
                      </a:cubicBezTo>
                      <a:cubicBezTo>
                        <a:pt x="32282" y="13230"/>
                        <a:pt x="14266" y="28516"/>
                        <a:pt x="13993" y="28652"/>
                      </a:cubicBezTo>
                      <a:cubicBezTo>
                        <a:pt x="12219" y="30290"/>
                        <a:pt x="9763" y="30836"/>
                        <a:pt x="7306" y="30563"/>
                      </a:cubicBez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73" name="任意多边形 72"/>
              <p:cNvSpPr/>
              <p:nvPr>
                <p:custDataLst>
                  <p:tags r:id="rId76"/>
                </p:custDataLst>
              </p:nvPr>
            </p:nvSpPr>
            <p:spPr>
              <a:xfrm>
                <a:off x="9420549" y="1817040"/>
                <a:ext cx="67277" cy="154894"/>
              </a:xfrm>
              <a:custGeom>
                <a:gdLst>
                  <a:gd name="connsiteX0" fmla="*/ 7358 w 67277"/>
                  <a:gd name="connsiteY0" fmla="*/ 154767 h 154894"/>
                  <a:gd name="connsiteX1" fmla="*/ 125 w 67277"/>
                  <a:gd name="connsiteY1" fmla="*/ 147669 h 154894"/>
                  <a:gd name="connsiteX2" fmla="*/ 5174 w 67277"/>
                  <a:gd name="connsiteY2" fmla="*/ 138525 h 154894"/>
                  <a:gd name="connsiteX3" fmla="*/ 49940 w 67277"/>
                  <a:gd name="connsiteY3" fmla="*/ 110274 h 154894"/>
                  <a:gd name="connsiteX4" fmla="*/ 31242 w 67277"/>
                  <a:gd name="connsiteY4" fmla="*/ 10097 h 154894"/>
                  <a:gd name="connsiteX5" fmla="*/ 38066 w 67277"/>
                  <a:gd name="connsiteY5" fmla="*/ 134 h 154894"/>
                  <a:gd name="connsiteX6" fmla="*/ 38066 w 67277"/>
                  <a:gd name="connsiteY6" fmla="*/ 134 h 154894"/>
                  <a:gd name="connsiteX7" fmla="*/ 48029 w 67277"/>
                  <a:gd name="connsiteY7" fmla="*/ 6958 h 154894"/>
                  <a:gd name="connsiteX8" fmla="*/ 67000 w 67277"/>
                  <a:gd name="connsiteY8" fmla="*/ 108500 h 154894"/>
                  <a:gd name="connsiteX9" fmla="*/ 12271 w 67277"/>
                  <a:gd name="connsiteY9" fmla="*/ 154084 h 154894"/>
                  <a:gd name="connsiteX10" fmla="*/ 7358 w 67277"/>
                  <a:gd name="connsiteY10" fmla="*/ 154767 h 154894"/>
                  <a:gd name="connsiteX11" fmla="*/ 50213 w 67277"/>
                  <a:gd name="connsiteY11" fmla="*/ 111639 h 154894"/>
                  <a:gd name="connsiteX12" fmla="*/ 50213 w 67277"/>
                  <a:gd name="connsiteY12" fmla="*/ 111639 h 154894"/>
                  <a:gd name="connsiteX13" fmla="*/ 50213 w 67277"/>
                  <a:gd name="connsiteY13" fmla="*/ 111639 h 15489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67277" h="154894">
                    <a:moveTo>
                      <a:pt x="7358" y="154767"/>
                    </a:moveTo>
                    <a:cubicBezTo>
                      <a:pt x="3946" y="154221"/>
                      <a:pt x="807" y="151627"/>
                      <a:pt x="125" y="147669"/>
                    </a:cubicBezTo>
                    <a:cubicBezTo>
                      <a:pt x="-558" y="143848"/>
                      <a:pt x="1626" y="140163"/>
                      <a:pt x="5174" y="138525"/>
                    </a:cubicBezTo>
                    <a:cubicBezTo>
                      <a:pt x="26192" y="128562"/>
                      <a:pt x="46528" y="115733"/>
                      <a:pt x="49940" y="110274"/>
                    </a:cubicBezTo>
                    <a:cubicBezTo>
                      <a:pt x="47074" y="94715"/>
                      <a:pt x="35473" y="32753"/>
                      <a:pt x="31242" y="10097"/>
                    </a:cubicBezTo>
                    <a:cubicBezTo>
                      <a:pt x="30423" y="5457"/>
                      <a:pt x="33426" y="953"/>
                      <a:pt x="38066" y="134"/>
                    </a:cubicBezTo>
                    <a:lnTo>
                      <a:pt x="38066" y="134"/>
                    </a:lnTo>
                    <a:cubicBezTo>
                      <a:pt x="42706" y="-684"/>
                      <a:pt x="47210" y="2318"/>
                      <a:pt x="48029" y="6958"/>
                    </a:cubicBezTo>
                    <a:cubicBezTo>
                      <a:pt x="52396" y="30297"/>
                      <a:pt x="64543" y="95534"/>
                      <a:pt x="67000" y="108500"/>
                    </a:cubicBezTo>
                    <a:cubicBezTo>
                      <a:pt x="67819" y="113004"/>
                      <a:pt x="70412" y="126515"/>
                      <a:pt x="12271" y="154084"/>
                    </a:cubicBezTo>
                    <a:cubicBezTo>
                      <a:pt x="10634" y="154903"/>
                      <a:pt x="8859" y="155039"/>
                      <a:pt x="7358" y="154767"/>
                    </a:cubicBezTo>
                    <a:close/>
                    <a:moveTo>
                      <a:pt x="50213" y="111639"/>
                    </a:moveTo>
                    <a:lnTo>
                      <a:pt x="50213" y="111639"/>
                    </a:lnTo>
                    <a:lnTo>
                      <a:pt x="50213" y="111639"/>
                    </a:lnTo>
                    <a:close/>
                  </a:path>
                </a:pathLst>
              </a:custGeom>
              <a:solidFill>
                <a:srgbClr val="FB9476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任意多边形 73"/>
              <p:cNvSpPr/>
              <p:nvPr>
                <p:custDataLst>
                  <p:tags r:id="rId77"/>
                </p:custDataLst>
              </p:nvPr>
            </p:nvSpPr>
            <p:spPr>
              <a:xfrm>
                <a:off x="9248572" y="1754940"/>
                <a:ext cx="71607" cy="90897"/>
              </a:xfrm>
              <a:custGeom>
                <a:gdLst>
                  <a:gd name="connsiteX0" fmla="*/ 70833 w 71607"/>
                  <a:gd name="connsiteY0" fmla="*/ 50361 h 90897"/>
                  <a:gd name="connsiteX1" fmla="*/ 40262 w 71607"/>
                  <a:gd name="connsiteY1" fmla="*/ 90759 h 90897"/>
                  <a:gd name="connsiteX2" fmla="*/ 21973 w 71607"/>
                  <a:gd name="connsiteY2" fmla="*/ 43401 h 90897"/>
                  <a:gd name="connsiteX3" fmla="*/ 30162 w 71607"/>
                  <a:gd name="connsiteY3" fmla="*/ 18561 h 90897"/>
                  <a:gd name="connsiteX4" fmla="*/ 0 w 71607"/>
                  <a:gd name="connsiteY4" fmla="*/ 0 h 90897"/>
                  <a:gd name="connsiteX5" fmla="*/ 46813 w 71607"/>
                  <a:gd name="connsiteY5" fmla="*/ 3548 h 90897"/>
                  <a:gd name="connsiteX6" fmla="*/ 52681 w 71607"/>
                  <a:gd name="connsiteY6" fmla="*/ 3139 h 90897"/>
                  <a:gd name="connsiteX7" fmla="*/ 70833 w 71607"/>
                  <a:gd name="connsiteY7" fmla="*/ 50361 h 9089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607" h="90897">
                    <a:moveTo>
                      <a:pt x="70833" y="50361"/>
                    </a:moveTo>
                    <a:cubicBezTo>
                      <a:pt x="67421" y="74518"/>
                      <a:pt x="53637" y="92670"/>
                      <a:pt x="40262" y="90759"/>
                    </a:cubicBezTo>
                    <a:cubicBezTo>
                      <a:pt x="26750" y="88849"/>
                      <a:pt x="18561" y="67694"/>
                      <a:pt x="21973" y="43401"/>
                    </a:cubicBezTo>
                    <a:cubicBezTo>
                      <a:pt x="23338" y="33847"/>
                      <a:pt x="26341" y="25385"/>
                      <a:pt x="30162" y="18561"/>
                    </a:cubicBezTo>
                    <a:cubicBezTo>
                      <a:pt x="5869" y="16105"/>
                      <a:pt x="0" y="0"/>
                      <a:pt x="0" y="0"/>
                    </a:cubicBezTo>
                    <a:cubicBezTo>
                      <a:pt x="15286" y="4367"/>
                      <a:pt x="36713" y="4094"/>
                      <a:pt x="46813" y="3548"/>
                    </a:cubicBezTo>
                    <a:cubicBezTo>
                      <a:pt x="50361" y="3275"/>
                      <a:pt x="52681" y="3139"/>
                      <a:pt x="52681" y="3139"/>
                    </a:cubicBezTo>
                    <a:cubicBezTo>
                      <a:pt x="66056" y="5050"/>
                      <a:pt x="74245" y="26204"/>
                      <a:pt x="70833" y="50361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任意多边形 74"/>
              <p:cNvSpPr/>
              <p:nvPr>
                <p:custDataLst>
                  <p:tags r:id="rId78"/>
                </p:custDataLst>
              </p:nvPr>
            </p:nvSpPr>
            <p:spPr>
              <a:xfrm>
                <a:off x="9295248" y="1757942"/>
                <a:ext cx="5868" cy="545"/>
              </a:xfrm>
              <a:custGeom>
                <a:gdLst>
                  <a:gd name="connsiteX0" fmla="*/ 5869 w 5868"/>
                  <a:gd name="connsiteY0" fmla="*/ 136 h 545"/>
                  <a:gd name="connsiteX1" fmla="*/ 0 w 5868"/>
                  <a:gd name="connsiteY1" fmla="*/ 546 h 545"/>
                  <a:gd name="connsiteX2" fmla="*/ 5869 w 5868"/>
                  <a:gd name="connsiteY2" fmla="*/ 136 h 54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868" h="545">
                    <a:moveTo>
                      <a:pt x="5869" y="136"/>
                    </a:moveTo>
                    <a:cubicBezTo>
                      <a:pt x="5869" y="136"/>
                      <a:pt x="3685" y="273"/>
                      <a:pt x="0" y="546"/>
                    </a:cubicBezTo>
                    <a:cubicBezTo>
                      <a:pt x="1911" y="0"/>
                      <a:pt x="3958" y="-136"/>
                      <a:pt x="5869" y="136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任意多边形 75"/>
              <p:cNvSpPr/>
              <p:nvPr>
                <p:custDataLst>
                  <p:tags r:id="rId79"/>
                </p:custDataLst>
              </p:nvPr>
            </p:nvSpPr>
            <p:spPr>
              <a:xfrm>
                <a:off x="9542605" y="1676245"/>
                <a:ext cx="125015" cy="126092"/>
              </a:xfrm>
              <a:custGeom>
                <a:gdLst>
                  <a:gd name="connsiteX0" fmla="*/ 114043 w 125015"/>
                  <a:gd name="connsiteY0" fmla="*/ 122505 h 126092"/>
                  <a:gd name="connsiteX1" fmla="*/ 95755 w 125015"/>
                  <a:gd name="connsiteY1" fmla="*/ 93298 h 126092"/>
                  <a:gd name="connsiteX2" fmla="*/ 72553 w 125015"/>
                  <a:gd name="connsiteY2" fmla="*/ 68595 h 126092"/>
                  <a:gd name="connsiteX3" fmla="*/ 45530 w 125015"/>
                  <a:gd name="connsiteY3" fmla="*/ 50307 h 126092"/>
                  <a:gd name="connsiteX4" fmla="*/ 16050 w 125015"/>
                  <a:gd name="connsiteY4" fmla="*/ 39798 h 126092"/>
                  <a:gd name="connsiteX5" fmla="*/ 15095 w 125015"/>
                  <a:gd name="connsiteY5" fmla="*/ 39525 h 126092"/>
                  <a:gd name="connsiteX6" fmla="*/ 628 w 125015"/>
                  <a:gd name="connsiteY6" fmla="*/ 15095 h 126092"/>
                  <a:gd name="connsiteX7" fmla="*/ 25058 w 125015"/>
                  <a:gd name="connsiteY7" fmla="*/ 628 h 126092"/>
                  <a:gd name="connsiteX8" fmla="*/ 28743 w 125015"/>
                  <a:gd name="connsiteY8" fmla="*/ 1993 h 126092"/>
                  <a:gd name="connsiteX9" fmla="*/ 63682 w 125015"/>
                  <a:gd name="connsiteY9" fmla="*/ 23147 h 126092"/>
                  <a:gd name="connsiteX10" fmla="*/ 91387 w 125015"/>
                  <a:gd name="connsiteY10" fmla="*/ 51399 h 126092"/>
                  <a:gd name="connsiteX11" fmla="*/ 111586 w 125015"/>
                  <a:gd name="connsiteY11" fmla="*/ 83881 h 126092"/>
                  <a:gd name="connsiteX12" fmla="*/ 124825 w 125015"/>
                  <a:gd name="connsiteY12" fmla="*/ 119229 h 126092"/>
                  <a:gd name="connsiteX13" fmla="*/ 120867 w 125015"/>
                  <a:gd name="connsiteY13" fmla="*/ 125917 h 126092"/>
                  <a:gd name="connsiteX14" fmla="*/ 114589 w 125015"/>
                  <a:gd name="connsiteY14" fmla="*/ 122914 h 126092"/>
                  <a:gd name="connsiteX15" fmla="*/ 114043 w 125015"/>
                  <a:gd name="connsiteY15" fmla="*/ 122505 h 1260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25015" h="126091">
                    <a:moveTo>
                      <a:pt x="114043" y="122505"/>
                    </a:moveTo>
                    <a:cubicBezTo>
                      <a:pt x="109130" y="112405"/>
                      <a:pt x="102715" y="102306"/>
                      <a:pt x="95755" y="93298"/>
                    </a:cubicBezTo>
                    <a:cubicBezTo>
                      <a:pt x="88794" y="84154"/>
                      <a:pt x="80878" y="75829"/>
                      <a:pt x="72553" y="68595"/>
                    </a:cubicBezTo>
                    <a:cubicBezTo>
                      <a:pt x="64228" y="61225"/>
                      <a:pt x="55084" y="55084"/>
                      <a:pt x="45530" y="50307"/>
                    </a:cubicBezTo>
                    <a:cubicBezTo>
                      <a:pt x="36113" y="45121"/>
                      <a:pt x="26013" y="42254"/>
                      <a:pt x="16050" y="39798"/>
                    </a:cubicBezTo>
                    <a:lnTo>
                      <a:pt x="15095" y="39525"/>
                    </a:lnTo>
                    <a:cubicBezTo>
                      <a:pt x="4313" y="36795"/>
                      <a:pt x="-2102" y="25877"/>
                      <a:pt x="628" y="15095"/>
                    </a:cubicBezTo>
                    <a:cubicBezTo>
                      <a:pt x="3358" y="4313"/>
                      <a:pt x="14276" y="-2102"/>
                      <a:pt x="25058" y="628"/>
                    </a:cubicBezTo>
                    <a:cubicBezTo>
                      <a:pt x="26286" y="901"/>
                      <a:pt x="27515" y="1447"/>
                      <a:pt x="28743" y="1993"/>
                    </a:cubicBezTo>
                    <a:cubicBezTo>
                      <a:pt x="41299" y="7861"/>
                      <a:pt x="53309" y="14412"/>
                      <a:pt x="63682" y="23147"/>
                    </a:cubicBezTo>
                    <a:cubicBezTo>
                      <a:pt x="74191" y="31473"/>
                      <a:pt x="83472" y="41026"/>
                      <a:pt x="91387" y="51399"/>
                    </a:cubicBezTo>
                    <a:cubicBezTo>
                      <a:pt x="99303" y="61635"/>
                      <a:pt x="105991" y="72553"/>
                      <a:pt x="111586" y="83881"/>
                    </a:cubicBezTo>
                    <a:cubicBezTo>
                      <a:pt x="117046" y="95345"/>
                      <a:pt x="121549" y="106810"/>
                      <a:pt x="124825" y="119229"/>
                    </a:cubicBezTo>
                    <a:cubicBezTo>
                      <a:pt x="125644" y="122232"/>
                      <a:pt x="123733" y="125234"/>
                      <a:pt x="120867" y="125917"/>
                    </a:cubicBezTo>
                    <a:cubicBezTo>
                      <a:pt x="118274" y="126599"/>
                      <a:pt x="115681" y="125234"/>
                      <a:pt x="114589" y="122914"/>
                    </a:cubicBezTo>
                    <a:lnTo>
                      <a:pt x="114043" y="122505"/>
                    </a:ln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任意多边形 76"/>
              <p:cNvSpPr/>
              <p:nvPr>
                <p:custDataLst>
                  <p:tags r:id="rId80"/>
                </p:custDataLst>
              </p:nvPr>
            </p:nvSpPr>
            <p:spPr>
              <a:xfrm>
                <a:off x="9195225" y="1642578"/>
                <a:ext cx="171987" cy="91771"/>
              </a:xfrm>
              <a:custGeom>
                <a:gdLst>
                  <a:gd name="connsiteX0" fmla="*/ 1075 w 171987"/>
                  <a:gd name="connsiteY0" fmla="*/ 82883 h 91771"/>
                  <a:gd name="connsiteX1" fmla="*/ 29873 w 171987"/>
                  <a:gd name="connsiteY1" fmla="*/ 51219 h 91771"/>
                  <a:gd name="connsiteX2" fmla="*/ 64812 w 171987"/>
                  <a:gd name="connsiteY2" fmla="*/ 25561 h 91771"/>
                  <a:gd name="connsiteX3" fmla="*/ 105483 w 171987"/>
                  <a:gd name="connsiteY3" fmla="*/ 7546 h 91771"/>
                  <a:gd name="connsiteX4" fmla="*/ 150658 w 171987"/>
                  <a:gd name="connsiteY4" fmla="*/ 39 h 91771"/>
                  <a:gd name="connsiteX5" fmla="*/ 171949 w 171987"/>
                  <a:gd name="connsiteY5" fmla="*/ 18737 h 91771"/>
                  <a:gd name="connsiteX6" fmla="*/ 153251 w 171987"/>
                  <a:gd name="connsiteY6" fmla="*/ 40028 h 91771"/>
                  <a:gd name="connsiteX7" fmla="*/ 149975 w 171987"/>
                  <a:gd name="connsiteY7" fmla="*/ 40028 h 91771"/>
                  <a:gd name="connsiteX8" fmla="*/ 148747 w 171987"/>
                  <a:gd name="connsiteY8" fmla="*/ 39891 h 91771"/>
                  <a:gd name="connsiteX9" fmla="*/ 112443 w 171987"/>
                  <a:gd name="connsiteY9" fmla="*/ 39482 h 91771"/>
                  <a:gd name="connsiteX10" fmla="*/ 75867 w 171987"/>
                  <a:gd name="connsiteY10" fmla="*/ 48490 h 91771"/>
                  <a:gd name="connsiteX11" fmla="*/ 40928 w 171987"/>
                  <a:gd name="connsiteY11" fmla="*/ 65823 h 91771"/>
                  <a:gd name="connsiteX12" fmla="*/ 9674 w 171987"/>
                  <a:gd name="connsiteY12" fmla="*/ 89980 h 91771"/>
                  <a:gd name="connsiteX13" fmla="*/ 9401 w 171987"/>
                  <a:gd name="connsiteY13" fmla="*/ 90253 h 91771"/>
                  <a:gd name="connsiteX14" fmla="*/ 1621 w 171987"/>
                  <a:gd name="connsiteY14" fmla="*/ 90116 h 91771"/>
                  <a:gd name="connsiteX15" fmla="*/ 1075 w 171987"/>
                  <a:gd name="connsiteY15" fmla="*/ 82883 h 917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71987" h="91771">
                    <a:moveTo>
                      <a:pt x="1075" y="82883"/>
                    </a:moveTo>
                    <a:cubicBezTo>
                      <a:pt x="9674" y="71145"/>
                      <a:pt x="19227" y="60909"/>
                      <a:pt x="29873" y="51219"/>
                    </a:cubicBezTo>
                    <a:cubicBezTo>
                      <a:pt x="40518" y="41666"/>
                      <a:pt x="52119" y="33067"/>
                      <a:pt x="64812" y="25561"/>
                    </a:cubicBezTo>
                    <a:cubicBezTo>
                      <a:pt x="77368" y="17918"/>
                      <a:pt x="91152" y="11913"/>
                      <a:pt x="105483" y="7546"/>
                    </a:cubicBezTo>
                    <a:cubicBezTo>
                      <a:pt x="119950" y="2769"/>
                      <a:pt x="135235" y="995"/>
                      <a:pt x="150658" y="39"/>
                    </a:cubicBezTo>
                    <a:cubicBezTo>
                      <a:pt x="161713" y="-643"/>
                      <a:pt x="171266" y="7682"/>
                      <a:pt x="171949" y="18737"/>
                    </a:cubicBezTo>
                    <a:cubicBezTo>
                      <a:pt x="172631" y="29792"/>
                      <a:pt x="164306" y="39345"/>
                      <a:pt x="153251" y="40028"/>
                    </a:cubicBezTo>
                    <a:cubicBezTo>
                      <a:pt x="152159" y="40164"/>
                      <a:pt x="151067" y="40028"/>
                      <a:pt x="149975" y="40028"/>
                    </a:cubicBezTo>
                    <a:lnTo>
                      <a:pt x="148747" y="39891"/>
                    </a:lnTo>
                    <a:cubicBezTo>
                      <a:pt x="136873" y="38663"/>
                      <a:pt x="124590" y="37708"/>
                      <a:pt x="112443" y="39482"/>
                    </a:cubicBezTo>
                    <a:cubicBezTo>
                      <a:pt x="100160" y="40983"/>
                      <a:pt x="87877" y="43849"/>
                      <a:pt x="75867" y="48490"/>
                    </a:cubicBezTo>
                    <a:cubicBezTo>
                      <a:pt x="63856" y="52993"/>
                      <a:pt x="52119" y="58726"/>
                      <a:pt x="40928" y="65823"/>
                    </a:cubicBezTo>
                    <a:cubicBezTo>
                      <a:pt x="29873" y="72783"/>
                      <a:pt x="18954" y="80972"/>
                      <a:pt x="9674" y="89980"/>
                    </a:cubicBezTo>
                    <a:lnTo>
                      <a:pt x="9401" y="90253"/>
                    </a:lnTo>
                    <a:cubicBezTo>
                      <a:pt x="7217" y="92300"/>
                      <a:pt x="3668" y="92300"/>
                      <a:pt x="1621" y="90116"/>
                    </a:cubicBezTo>
                    <a:cubicBezTo>
                      <a:pt x="-289" y="87932"/>
                      <a:pt x="-562" y="84930"/>
                      <a:pt x="1075" y="82883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任意多边形 77"/>
              <p:cNvSpPr/>
              <p:nvPr>
                <p:custDataLst>
                  <p:tags r:id="rId81"/>
                </p:custDataLst>
              </p:nvPr>
            </p:nvSpPr>
            <p:spPr>
              <a:xfrm>
                <a:off x="9184933" y="1374210"/>
                <a:ext cx="615925" cy="336071"/>
              </a:xfrm>
              <a:custGeom>
                <a:gdLst>
                  <a:gd name="connsiteX0" fmla="*/ 1677 w 615925"/>
                  <a:gd name="connsiteY0" fmla="*/ 130015 h 336071"/>
                  <a:gd name="connsiteX1" fmla="*/ 530401 w 615925"/>
                  <a:gd name="connsiteY1" fmla="*/ 335691 h 336071"/>
                  <a:gd name="connsiteX2" fmla="*/ 259625 w 615925"/>
                  <a:gd name="connsiteY2" fmla="*/ 1451 h 336071"/>
                  <a:gd name="connsiteX3" fmla="*/ 1677 w 615925"/>
                  <a:gd name="connsiteY3" fmla="*/ 130015 h 3360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5925" h="336071">
                    <a:moveTo>
                      <a:pt x="1677" y="130015"/>
                    </a:moveTo>
                    <a:cubicBezTo>
                      <a:pt x="1677" y="130015"/>
                      <a:pt x="160131" y="346337"/>
                      <a:pt x="530401" y="335691"/>
                    </a:cubicBezTo>
                    <a:cubicBezTo>
                      <a:pt x="729663" y="329959"/>
                      <a:pt x="556606" y="18921"/>
                      <a:pt x="259625" y="1451"/>
                    </a:cubicBezTo>
                    <a:cubicBezTo>
                      <a:pt x="-37220" y="-16018"/>
                      <a:pt x="1677" y="130015"/>
                      <a:pt x="1677" y="130015"/>
                    </a:cubicBez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A2E70"/>
                  </a:solidFill>
                </a:endParaRPr>
              </a:p>
            </p:txBody>
          </p:sp>
          <p:sp>
            <p:nvSpPr>
              <p:cNvPr id="79" name="任意多边形 78"/>
              <p:cNvSpPr/>
              <p:nvPr>
                <p:custDataLst>
                  <p:tags r:id="rId82"/>
                </p:custDataLst>
              </p:nvPr>
            </p:nvSpPr>
            <p:spPr>
              <a:xfrm>
                <a:off x="9700321" y="1643370"/>
                <a:ext cx="53600" cy="285855"/>
              </a:xfrm>
              <a:custGeom>
                <a:gdLst>
                  <a:gd name="connsiteX0" fmla="*/ 15968 w 53600"/>
                  <a:gd name="connsiteY0" fmla="*/ 32684 h 285855"/>
                  <a:gd name="connsiteX1" fmla="*/ 0 w 53600"/>
                  <a:gd name="connsiteY1" fmla="*/ 285855 h 285855"/>
                  <a:gd name="connsiteX2" fmla="*/ 49269 w 53600"/>
                  <a:gd name="connsiteY2" fmla="*/ 44831 h 285855"/>
                  <a:gd name="connsiteX3" fmla="*/ 15968 w 53600"/>
                  <a:gd name="connsiteY3" fmla="*/ 32684 h 28585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3599" h="285855">
                    <a:moveTo>
                      <a:pt x="15968" y="32684"/>
                    </a:moveTo>
                    <a:cubicBezTo>
                      <a:pt x="15968" y="32684"/>
                      <a:pt x="38215" y="197689"/>
                      <a:pt x="0" y="285855"/>
                    </a:cubicBezTo>
                    <a:cubicBezTo>
                      <a:pt x="0" y="285855"/>
                      <a:pt x="71652" y="138184"/>
                      <a:pt x="49269" y="44831"/>
                    </a:cubicBezTo>
                    <a:cubicBezTo>
                      <a:pt x="27023" y="-48385"/>
                      <a:pt x="15968" y="32684"/>
                      <a:pt x="15968" y="32684"/>
                    </a:cubicBez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任意多边形 79"/>
              <p:cNvSpPr/>
              <p:nvPr>
                <p:custDataLst>
                  <p:tags r:id="rId83"/>
                </p:custDataLst>
              </p:nvPr>
            </p:nvSpPr>
            <p:spPr>
              <a:xfrm>
                <a:off x="8601558" y="1244747"/>
                <a:ext cx="925024" cy="1274848"/>
              </a:xfrm>
              <a:custGeom>
                <a:gdLst>
                  <a:gd name="connsiteX0" fmla="*/ 684273 w 925024"/>
                  <a:gd name="connsiteY0" fmla="*/ 260161 h 1274848"/>
                  <a:gd name="connsiteX1" fmla="*/ 550932 w 925024"/>
                  <a:gd name="connsiteY1" fmla="*/ 803898 h 1274848"/>
                  <a:gd name="connsiteX2" fmla="*/ 483101 w 925024"/>
                  <a:gd name="connsiteY2" fmla="*/ 1258241 h 1274848"/>
                  <a:gd name="connsiteX3" fmla="*/ 42407 w 925024"/>
                  <a:gd name="connsiteY3" fmla="*/ 1269569 h 1274848"/>
                  <a:gd name="connsiteX4" fmla="*/ 42407 w 925024"/>
                  <a:gd name="connsiteY4" fmla="*/ 1269569 h 1274848"/>
                  <a:gd name="connsiteX5" fmla="*/ 37630 w 925024"/>
                  <a:gd name="connsiteY5" fmla="*/ 1271479 h 1274848"/>
                  <a:gd name="connsiteX6" fmla="*/ 26575 w 925024"/>
                  <a:gd name="connsiteY6" fmla="*/ 1274618 h 1274848"/>
                  <a:gd name="connsiteX7" fmla="*/ 4738 w 925024"/>
                  <a:gd name="connsiteY7" fmla="*/ 1183723 h 1274848"/>
                  <a:gd name="connsiteX8" fmla="*/ 20706 w 925024"/>
                  <a:gd name="connsiteY8" fmla="*/ 1112071 h 1274848"/>
                  <a:gd name="connsiteX9" fmla="*/ 192672 w 925024"/>
                  <a:gd name="connsiteY9" fmla="*/ 643807 h 1274848"/>
                  <a:gd name="connsiteX10" fmla="*/ 360679 w 925024"/>
                  <a:gd name="connsiteY10" fmla="*/ 286911 h 1274848"/>
                  <a:gd name="connsiteX11" fmla="*/ 410903 w 925024"/>
                  <a:gd name="connsiteY11" fmla="*/ 197244 h 1274848"/>
                  <a:gd name="connsiteX12" fmla="*/ 925024 w 925024"/>
                  <a:gd name="connsiteY12" fmla="*/ 9583 h 1274848"/>
                  <a:gd name="connsiteX13" fmla="*/ 684273 w 925024"/>
                  <a:gd name="connsiteY13" fmla="*/ 260161 h 127484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925024" h="1274848">
                    <a:moveTo>
                      <a:pt x="684273" y="260161"/>
                    </a:moveTo>
                    <a:cubicBezTo>
                      <a:pt x="684273" y="260161"/>
                      <a:pt x="507804" y="560963"/>
                      <a:pt x="550932" y="803898"/>
                    </a:cubicBezTo>
                    <a:cubicBezTo>
                      <a:pt x="594060" y="1046696"/>
                      <a:pt x="657114" y="1240089"/>
                      <a:pt x="483101" y="1258241"/>
                    </a:cubicBezTo>
                    <a:cubicBezTo>
                      <a:pt x="310863" y="1276256"/>
                      <a:pt x="196629" y="1208562"/>
                      <a:pt x="42407" y="1269569"/>
                    </a:cubicBezTo>
                    <a:lnTo>
                      <a:pt x="42407" y="1269569"/>
                    </a:lnTo>
                    <a:cubicBezTo>
                      <a:pt x="40769" y="1270251"/>
                      <a:pt x="39268" y="1270933"/>
                      <a:pt x="37630" y="1271479"/>
                    </a:cubicBezTo>
                    <a:cubicBezTo>
                      <a:pt x="33536" y="1273117"/>
                      <a:pt x="29987" y="1274209"/>
                      <a:pt x="26575" y="1274618"/>
                    </a:cubicBezTo>
                    <a:cubicBezTo>
                      <a:pt x="-175" y="1278030"/>
                      <a:pt x="-5225" y="1243228"/>
                      <a:pt x="4738" y="1183723"/>
                    </a:cubicBezTo>
                    <a:cubicBezTo>
                      <a:pt x="8287" y="1162705"/>
                      <a:pt x="13746" y="1138548"/>
                      <a:pt x="20706" y="1112071"/>
                    </a:cubicBezTo>
                    <a:cubicBezTo>
                      <a:pt x="53189" y="988965"/>
                      <a:pt x="120064" y="812906"/>
                      <a:pt x="192672" y="643807"/>
                    </a:cubicBezTo>
                    <a:cubicBezTo>
                      <a:pt x="249720" y="510875"/>
                      <a:pt x="310317" y="382311"/>
                      <a:pt x="360679" y="286911"/>
                    </a:cubicBezTo>
                    <a:cubicBezTo>
                      <a:pt x="378967" y="252109"/>
                      <a:pt x="396027" y="221810"/>
                      <a:pt x="410903" y="197244"/>
                    </a:cubicBezTo>
                    <a:cubicBezTo>
                      <a:pt x="570176" y="-64116"/>
                      <a:pt x="925024" y="9583"/>
                      <a:pt x="925024" y="9583"/>
                    </a:cubicBezTo>
                    <a:lnTo>
                      <a:pt x="684273" y="260161"/>
                    </a:ln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A2E70"/>
                  </a:solidFill>
                </a:endParaRPr>
              </a:p>
            </p:txBody>
          </p:sp>
          <p:sp>
            <p:nvSpPr>
              <p:cNvPr id="81" name="任意多边形 80"/>
              <p:cNvSpPr/>
              <p:nvPr>
                <p:custDataLst>
                  <p:tags r:id="rId84"/>
                </p:custDataLst>
              </p:nvPr>
            </p:nvSpPr>
            <p:spPr>
              <a:xfrm>
                <a:off x="8604588" y="1530461"/>
                <a:ext cx="369058" cy="988631"/>
              </a:xfrm>
              <a:custGeom>
                <a:gdLst>
                  <a:gd name="connsiteX0" fmla="*/ 368021 w 369058"/>
                  <a:gd name="connsiteY0" fmla="*/ 12252 h 988631"/>
                  <a:gd name="connsiteX1" fmla="*/ 189505 w 369058"/>
                  <a:gd name="connsiteY1" fmla="*/ 357820 h 988631"/>
                  <a:gd name="connsiteX2" fmla="*/ 31461 w 369058"/>
                  <a:gd name="connsiteY2" fmla="*/ 734232 h 988631"/>
                  <a:gd name="connsiteX3" fmla="*/ 17676 w 369058"/>
                  <a:gd name="connsiteY3" fmla="*/ 826083 h 988631"/>
                  <a:gd name="connsiteX4" fmla="*/ 39377 w 369058"/>
                  <a:gd name="connsiteY4" fmla="*/ 983582 h 988631"/>
                  <a:gd name="connsiteX5" fmla="*/ 34600 w 369058"/>
                  <a:gd name="connsiteY5" fmla="*/ 985492 h 988631"/>
                  <a:gd name="connsiteX6" fmla="*/ 23545 w 369058"/>
                  <a:gd name="connsiteY6" fmla="*/ 988631 h 988631"/>
                  <a:gd name="connsiteX7" fmla="*/ 1708 w 369058"/>
                  <a:gd name="connsiteY7" fmla="*/ 897736 h 988631"/>
                  <a:gd name="connsiteX8" fmla="*/ 15493 w 369058"/>
                  <a:gd name="connsiteY8" fmla="*/ 730547 h 988631"/>
                  <a:gd name="connsiteX9" fmla="*/ 353691 w 369058"/>
                  <a:gd name="connsiteY9" fmla="*/ 4336 h 988631"/>
                  <a:gd name="connsiteX10" fmla="*/ 357512 w 369058"/>
                  <a:gd name="connsiteY10" fmla="*/ 788 h 988631"/>
                  <a:gd name="connsiteX11" fmla="*/ 364882 w 369058"/>
                  <a:gd name="connsiteY11" fmla="*/ 1061 h 988631"/>
                  <a:gd name="connsiteX12" fmla="*/ 368021 w 369058"/>
                  <a:gd name="connsiteY12" fmla="*/ 12252 h 98863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69058" h="988631">
                    <a:moveTo>
                      <a:pt x="368021" y="12252"/>
                    </a:moveTo>
                    <a:cubicBezTo>
                      <a:pt x="366383" y="15255"/>
                      <a:pt x="276579" y="180532"/>
                      <a:pt x="189505" y="357820"/>
                    </a:cubicBezTo>
                    <a:cubicBezTo>
                      <a:pt x="118399" y="502489"/>
                      <a:pt x="49340" y="655210"/>
                      <a:pt x="31461" y="734232"/>
                    </a:cubicBezTo>
                    <a:cubicBezTo>
                      <a:pt x="23682" y="768352"/>
                      <a:pt x="19451" y="798924"/>
                      <a:pt x="17676" y="826083"/>
                    </a:cubicBezTo>
                    <a:cubicBezTo>
                      <a:pt x="11808" y="912885"/>
                      <a:pt x="30642" y="964747"/>
                      <a:pt x="39377" y="983582"/>
                    </a:cubicBezTo>
                    <a:cubicBezTo>
                      <a:pt x="37739" y="984264"/>
                      <a:pt x="36238" y="984946"/>
                      <a:pt x="34600" y="985492"/>
                    </a:cubicBezTo>
                    <a:cubicBezTo>
                      <a:pt x="30506" y="987130"/>
                      <a:pt x="26957" y="988222"/>
                      <a:pt x="23545" y="988631"/>
                    </a:cubicBezTo>
                    <a:cubicBezTo>
                      <a:pt x="16585" y="973346"/>
                      <a:pt x="5803" y="943320"/>
                      <a:pt x="1708" y="897736"/>
                    </a:cubicBezTo>
                    <a:cubicBezTo>
                      <a:pt x="-2113" y="855563"/>
                      <a:pt x="-339" y="800152"/>
                      <a:pt x="15493" y="730547"/>
                    </a:cubicBezTo>
                    <a:cubicBezTo>
                      <a:pt x="55891" y="552168"/>
                      <a:pt x="341680" y="26582"/>
                      <a:pt x="353691" y="4336"/>
                    </a:cubicBezTo>
                    <a:cubicBezTo>
                      <a:pt x="354646" y="2698"/>
                      <a:pt x="356011" y="1470"/>
                      <a:pt x="357512" y="788"/>
                    </a:cubicBezTo>
                    <a:cubicBezTo>
                      <a:pt x="359832" y="-304"/>
                      <a:pt x="362425" y="-304"/>
                      <a:pt x="364882" y="1061"/>
                    </a:cubicBezTo>
                    <a:cubicBezTo>
                      <a:pt x="368840" y="3244"/>
                      <a:pt x="370205" y="8294"/>
                      <a:pt x="368021" y="12252"/>
                    </a:cubicBezTo>
                    <a:close/>
                  </a:path>
                </a:pathLst>
              </a:custGeom>
              <a:solidFill>
                <a:srgbClr val="0A2E70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任意多边形 81"/>
              <p:cNvSpPr/>
              <p:nvPr>
                <p:custDataLst>
                  <p:tags r:id="rId85"/>
                </p:custDataLst>
              </p:nvPr>
            </p:nvSpPr>
            <p:spPr>
              <a:xfrm>
                <a:off x="9155219" y="1669913"/>
                <a:ext cx="296708" cy="296708"/>
              </a:xfrm>
              <a:custGeom>
                <a:gdLst>
                  <a:gd name="connsiteX0" fmla="*/ 148354 w 296708"/>
                  <a:gd name="connsiteY0" fmla="*/ 296708 h 296708"/>
                  <a:gd name="connsiteX1" fmla="*/ 0 w 296708"/>
                  <a:gd name="connsiteY1" fmla="*/ 148354 h 296708"/>
                  <a:gd name="connsiteX2" fmla="*/ 148354 w 296708"/>
                  <a:gd name="connsiteY2" fmla="*/ 0 h 296708"/>
                  <a:gd name="connsiteX3" fmla="*/ 296708 w 296708"/>
                  <a:gd name="connsiteY3" fmla="*/ 148354 h 296708"/>
                  <a:gd name="connsiteX4" fmla="*/ 148354 w 296708"/>
                  <a:gd name="connsiteY4" fmla="*/ 296708 h 296708"/>
                  <a:gd name="connsiteX5" fmla="*/ 148354 w 296708"/>
                  <a:gd name="connsiteY5" fmla="*/ 18015 h 296708"/>
                  <a:gd name="connsiteX6" fmla="*/ 18015 w 296708"/>
                  <a:gd name="connsiteY6" fmla="*/ 148354 h 296708"/>
                  <a:gd name="connsiteX7" fmla="*/ 148354 w 296708"/>
                  <a:gd name="connsiteY7" fmla="*/ 278693 h 296708"/>
                  <a:gd name="connsiteX8" fmla="*/ 278693 w 296708"/>
                  <a:gd name="connsiteY8" fmla="*/ 148354 h 296708"/>
                  <a:gd name="connsiteX9" fmla="*/ 148354 w 296708"/>
                  <a:gd name="connsiteY9" fmla="*/ 18015 h 2967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96708" h="296708">
                    <a:moveTo>
                      <a:pt x="148354" y="296708"/>
                    </a:moveTo>
                    <a:cubicBezTo>
                      <a:pt x="66602" y="296708"/>
                      <a:pt x="0" y="230106"/>
                      <a:pt x="0" y="148354"/>
                    </a:cubicBezTo>
                    <a:cubicBezTo>
                      <a:pt x="0" y="66602"/>
                      <a:pt x="66602" y="0"/>
                      <a:pt x="148354" y="0"/>
                    </a:cubicBezTo>
                    <a:cubicBezTo>
                      <a:pt x="230106" y="0"/>
                      <a:pt x="296708" y="66602"/>
                      <a:pt x="296708" y="148354"/>
                    </a:cubicBezTo>
                    <a:cubicBezTo>
                      <a:pt x="296708" y="230242"/>
                      <a:pt x="230106" y="296708"/>
                      <a:pt x="148354" y="296708"/>
                    </a:cubicBezTo>
                    <a:close/>
                    <a:moveTo>
                      <a:pt x="148354" y="18015"/>
                    </a:moveTo>
                    <a:cubicBezTo>
                      <a:pt x="76429" y="18015"/>
                      <a:pt x="18015" y="76565"/>
                      <a:pt x="18015" y="148354"/>
                    </a:cubicBezTo>
                    <a:cubicBezTo>
                      <a:pt x="18015" y="220279"/>
                      <a:pt x="76565" y="278693"/>
                      <a:pt x="148354" y="278693"/>
                    </a:cubicBezTo>
                    <a:cubicBezTo>
                      <a:pt x="220279" y="278693"/>
                      <a:pt x="278693" y="220143"/>
                      <a:pt x="278693" y="148354"/>
                    </a:cubicBezTo>
                    <a:cubicBezTo>
                      <a:pt x="278829" y="76565"/>
                      <a:pt x="220279" y="18015"/>
                      <a:pt x="148354" y="18015"/>
                    </a:cubicBezTo>
                    <a:close/>
                  </a:path>
                </a:pathLst>
              </a:custGeom>
              <a:solidFill>
                <a:srgbClr val="FFFFFF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任意多边形 82"/>
              <p:cNvSpPr/>
              <p:nvPr>
                <p:custDataLst>
                  <p:tags r:id="rId86"/>
                </p:custDataLst>
              </p:nvPr>
            </p:nvSpPr>
            <p:spPr>
              <a:xfrm>
                <a:off x="9483864" y="1736652"/>
                <a:ext cx="296707" cy="296707"/>
              </a:xfrm>
              <a:custGeom>
                <a:gdLst>
                  <a:gd name="connsiteX0" fmla="*/ 148354 w 296707"/>
                  <a:gd name="connsiteY0" fmla="*/ 296708 h 296707"/>
                  <a:gd name="connsiteX1" fmla="*/ 0 w 296707"/>
                  <a:gd name="connsiteY1" fmla="*/ 148354 h 296707"/>
                  <a:gd name="connsiteX2" fmla="*/ 148354 w 296707"/>
                  <a:gd name="connsiteY2" fmla="*/ 0 h 296707"/>
                  <a:gd name="connsiteX3" fmla="*/ 296708 w 296707"/>
                  <a:gd name="connsiteY3" fmla="*/ 148354 h 296707"/>
                  <a:gd name="connsiteX4" fmla="*/ 148354 w 296707"/>
                  <a:gd name="connsiteY4" fmla="*/ 296708 h 296707"/>
                  <a:gd name="connsiteX5" fmla="*/ 148354 w 296707"/>
                  <a:gd name="connsiteY5" fmla="*/ 17879 h 296707"/>
                  <a:gd name="connsiteX6" fmla="*/ 18015 w 296707"/>
                  <a:gd name="connsiteY6" fmla="*/ 148217 h 296707"/>
                  <a:gd name="connsiteX7" fmla="*/ 148354 w 296707"/>
                  <a:gd name="connsiteY7" fmla="*/ 278556 h 296707"/>
                  <a:gd name="connsiteX8" fmla="*/ 278693 w 296707"/>
                  <a:gd name="connsiteY8" fmla="*/ 148217 h 296707"/>
                  <a:gd name="connsiteX9" fmla="*/ 148354 w 296707"/>
                  <a:gd name="connsiteY9" fmla="*/ 17879 h 2967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96707" h="296707">
                    <a:moveTo>
                      <a:pt x="148354" y="296708"/>
                    </a:moveTo>
                    <a:cubicBezTo>
                      <a:pt x="66602" y="296708"/>
                      <a:pt x="0" y="230106"/>
                      <a:pt x="0" y="148354"/>
                    </a:cubicBezTo>
                    <a:cubicBezTo>
                      <a:pt x="0" y="66602"/>
                      <a:pt x="66602" y="0"/>
                      <a:pt x="148354" y="0"/>
                    </a:cubicBezTo>
                    <a:cubicBezTo>
                      <a:pt x="230106" y="0"/>
                      <a:pt x="296708" y="66602"/>
                      <a:pt x="296708" y="148354"/>
                    </a:cubicBezTo>
                    <a:cubicBezTo>
                      <a:pt x="296708" y="230106"/>
                      <a:pt x="230242" y="296708"/>
                      <a:pt x="148354" y="296708"/>
                    </a:cubicBezTo>
                    <a:close/>
                    <a:moveTo>
                      <a:pt x="148354" y="17879"/>
                    </a:moveTo>
                    <a:cubicBezTo>
                      <a:pt x="76429" y="17879"/>
                      <a:pt x="18015" y="76429"/>
                      <a:pt x="18015" y="148217"/>
                    </a:cubicBezTo>
                    <a:cubicBezTo>
                      <a:pt x="18015" y="220006"/>
                      <a:pt x="76565" y="278556"/>
                      <a:pt x="148354" y="278556"/>
                    </a:cubicBezTo>
                    <a:cubicBezTo>
                      <a:pt x="220279" y="278556"/>
                      <a:pt x="278693" y="220006"/>
                      <a:pt x="278693" y="148217"/>
                    </a:cubicBezTo>
                    <a:cubicBezTo>
                      <a:pt x="278693" y="76429"/>
                      <a:pt x="220279" y="17879"/>
                      <a:pt x="148354" y="17879"/>
                    </a:cubicBezTo>
                    <a:close/>
                  </a:path>
                </a:pathLst>
              </a:custGeom>
              <a:solidFill>
                <a:srgbClr val="FFFFFF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任意多边形 83"/>
              <p:cNvSpPr/>
              <p:nvPr>
                <p:custDataLst>
                  <p:tags r:id="rId87"/>
                </p:custDataLst>
              </p:nvPr>
            </p:nvSpPr>
            <p:spPr>
              <a:xfrm>
                <a:off x="9440054" y="1812562"/>
                <a:ext cx="67421" cy="33956"/>
              </a:xfrm>
              <a:custGeom>
                <a:gdLst>
                  <a:gd name="connsiteX0" fmla="*/ 52272 w 67421"/>
                  <a:gd name="connsiteY0" fmla="*/ 33956 h 33956"/>
                  <a:gd name="connsiteX1" fmla="*/ 6142 w 67421"/>
                  <a:gd name="connsiteY1" fmla="*/ 20308 h 33956"/>
                  <a:gd name="connsiteX2" fmla="*/ 0 w 67421"/>
                  <a:gd name="connsiteY2" fmla="*/ 3521 h 33956"/>
                  <a:gd name="connsiteX3" fmla="*/ 67421 w 67421"/>
                  <a:gd name="connsiteY3" fmla="*/ 24266 h 33956"/>
                  <a:gd name="connsiteX4" fmla="*/ 52272 w 67421"/>
                  <a:gd name="connsiteY4" fmla="*/ 33956 h 3395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421" h="33956">
                    <a:moveTo>
                      <a:pt x="52272" y="33956"/>
                    </a:moveTo>
                    <a:cubicBezTo>
                      <a:pt x="36440" y="9663"/>
                      <a:pt x="7370" y="19899"/>
                      <a:pt x="6142" y="20308"/>
                    </a:cubicBezTo>
                    <a:lnTo>
                      <a:pt x="0" y="3521"/>
                    </a:lnTo>
                    <a:cubicBezTo>
                      <a:pt x="15149" y="-1938"/>
                      <a:pt x="48587" y="-4804"/>
                      <a:pt x="67421" y="24266"/>
                    </a:cubicBezTo>
                    <a:lnTo>
                      <a:pt x="52272" y="33956"/>
                    </a:lnTo>
                    <a:close/>
                  </a:path>
                </a:pathLst>
              </a:custGeom>
              <a:solidFill>
                <a:srgbClr val="FFFFFF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2" name="任意多边形 11"/>
            <p:cNvSpPr/>
            <p:nvPr>
              <p:custDataLst>
                <p:tags r:id="rId88"/>
              </p:custDataLst>
            </p:nvPr>
          </p:nvSpPr>
          <p:spPr>
            <a:xfrm flipH="1">
              <a:off x="8031150" y="4341786"/>
              <a:ext cx="2161047" cy="1112786"/>
            </a:xfrm>
            <a:custGeom>
              <a:gdLst>
                <a:gd name="connsiteX0" fmla="*/ 1486269 w 2161047"/>
                <a:gd name="connsiteY0" fmla="*/ 911961 h 1112786"/>
                <a:gd name="connsiteX1" fmla="*/ 1290011 w 2161047"/>
                <a:gd name="connsiteY1" fmla="*/ 1061953 h 1112786"/>
                <a:gd name="connsiteX2" fmla="*/ 211408 w 2161047"/>
                <a:gd name="connsiteY2" fmla="*/ 894901 h 1112786"/>
                <a:gd name="connsiteX3" fmla="*/ 251124 w 2161047"/>
                <a:gd name="connsiteY3" fmla="*/ 504977 h 1112786"/>
                <a:gd name="connsiteX4" fmla="*/ 245664 w 2161047"/>
                <a:gd name="connsiteY4" fmla="*/ 455434 h 1112786"/>
                <a:gd name="connsiteX5" fmla="*/ 0 w 2161047"/>
                <a:gd name="connsiteY5" fmla="*/ 0 h 1112786"/>
                <a:gd name="connsiteX6" fmla="*/ 666569 w 2161047"/>
                <a:gd name="connsiteY6" fmla="*/ 413535 h 1112786"/>
                <a:gd name="connsiteX7" fmla="*/ 666706 w 2161047"/>
                <a:gd name="connsiteY7" fmla="*/ 413535 h 1112786"/>
                <a:gd name="connsiteX8" fmla="*/ 874019 w 2161047"/>
                <a:gd name="connsiteY8" fmla="*/ 535548 h 1112786"/>
                <a:gd name="connsiteX9" fmla="*/ 1161310 w 2161047"/>
                <a:gd name="connsiteY9" fmla="*/ 571715 h 1112786"/>
                <a:gd name="connsiteX10" fmla="*/ 1550415 w 2161047"/>
                <a:gd name="connsiteY10" fmla="*/ 446427 h 1112786"/>
                <a:gd name="connsiteX11" fmla="*/ 2145469 w 2161047"/>
                <a:gd name="connsiteY11" fmla="*/ 175923 h 1112786"/>
                <a:gd name="connsiteX12" fmla="*/ 1486269 w 2161047"/>
                <a:gd name="connsiteY12" fmla="*/ 911961 h 11127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1047" h="1112786">
                  <a:moveTo>
                    <a:pt x="1486269" y="911961"/>
                  </a:moveTo>
                  <a:cubicBezTo>
                    <a:pt x="1444780" y="941713"/>
                    <a:pt x="1388277" y="1030698"/>
                    <a:pt x="1290011" y="1061953"/>
                  </a:cubicBezTo>
                  <a:cubicBezTo>
                    <a:pt x="732080" y="1239513"/>
                    <a:pt x="211408" y="894901"/>
                    <a:pt x="211408" y="894901"/>
                  </a:cubicBezTo>
                  <a:cubicBezTo>
                    <a:pt x="180427" y="742043"/>
                    <a:pt x="199671" y="568440"/>
                    <a:pt x="251124" y="504977"/>
                  </a:cubicBezTo>
                  <a:cubicBezTo>
                    <a:pt x="234882" y="482458"/>
                    <a:pt x="245664" y="455434"/>
                    <a:pt x="245664" y="455434"/>
                  </a:cubicBezTo>
                  <a:lnTo>
                    <a:pt x="0" y="0"/>
                  </a:lnTo>
                  <a:cubicBezTo>
                    <a:pt x="6005" y="3685"/>
                    <a:pt x="385420" y="243617"/>
                    <a:pt x="666569" y="413535"/>
                  </a:cubicBezTo>
                  <a:cubicBezTo>
                    <a:pt x="666569" y="413535"/>
                    <a:pt x="666569" y="413535"/>
                    <a:pt x="666706" y="413535"/>
                  </a:cubicBezTo>
                  <a:cubicBezTo>
                    <a:pt x="747775" y="462531"/>
                    <a:pt x="820519" y="505659"/>
                    <a:pt x="874019" y="535548"/>
                  </a:cubicBezTo>
                  <a:cubicBezTo>
                    <a:pt x="955498" y="581269"/>
                    <a:pt x="1059496" y="585773"/>
                    <a:pt x="1161310" y="571715"/>
                  </a:cubicBezTo>
                  <a:cubicBezTo>
                    <a:pt x="1359889" y="544283"/>
                    <a:pt x="1550415" y="446427"/>
                    <a:pt x="1550415" y="446427"/>
                  </a:cubicBezTo>
                  <a:cubicBezTo>
                    <a:pt x="1550415" y="446427"/>
                    <a:pt x="2025639" y="166233"/>
                    <a:pt x="2145469" y="175923"/>
                  </a:cubicBezTo>
                  <a:cubicBezTo>
                    <a:pt x="2238549" y="183293"/>
                    <a:pt x="1901306" y="697414"/>
                    <a:pt x="1486269" y="911961"/>
                  </a:cubicBezTo>
                  <a:close/>
                </a:path>
              </a:pathLst>
            </a:custGeom>
            <a:solidFill>
              <a:srgbClr val="1C55D1"/>
            </a:solidFill>
            <a:ln w="1363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3" name="组合 12"/>
            <p:cNvGrpSpPr/>
            <p:nvPr>
              <p:custDataLst>
                <p:tags r:id="rId89"/>
              </p:custDataLst>
            </p:nvPr>
          </p:nvGrpSpPr>
          <p:grpSpPr>
            <a:xfrm flipH="1">
              <a:off x="7297246" y="4341678"/>
              <a:ext cx="3527814" cy="1799430"/>
              <a:chOff x="7609031" y="4341678"/>
              <a:chExt cx="3527814" cy="1799430"/>
            </a:xfrm>
            <a:solidFill>
              <a:schemeClr val="accent1"/>
            </a:solidFill>
          </p:grpSpPr>
          <p:grpSp>
            <p:nvGrpSpPr>
              <p:cNvPr id="48" name="组合 47"/>
              <p:cNvGrpSpPr/>
              <p:nvPr>
                <p:custDataLst>
                  <p:tags r:id="rId90"/>
                </p:custDataLst>
              </p:nvPr>
            </p:nvGrpSpPr>
            <p:grpSpPr>
              <a:xfrm>
                <a:off x="7609031" y="5391036"/>
                <a:ext cx="1068371" cy="750072"/>
                <a:chOff x="7609031" y="5391036"/>
                <a:chExt cx="1068371" cy="750072"/>
              </a:xfrm>
              <a:solidFill>
                <a:schemeClr val="accent1"/>
              </a:solidFill>
            </p:grpSpPr>
            <p:sp>
              <p:nvSpPr>
                <p:cNvPr id="55" name="任意多边形 5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7609031" y="5391036"/>
                  <a:ext cx="1068371" cy="750072"/>
                </a:xfrm>
                <a:custGeom>
                  <a:gdLst>
                    <a:gd name="connsiteX0" fmla="*/ 1068371 w 1068371"/>
                    <a:gd name="connsiteY0" fmla="*/ 323468 h 750072"/>
                    <a:gd name="connsiteX1" fmla="*/ 989486 w 1068371"/>
                    <a:gd name="connsiteY1" fmla="*/ 339163 h 750072"/>
                    <a:gd name="connsiteX2" fmla="*/ 943492 w 1068371"/>
                    <a:gd name="connsiteY2" fmla="*/ 348717 h 750072"/>
                    <a:gd name="connsiteX3" fmla="*/ 871157 w 1068371"/>
                    <a:gd name="connsiteY3" fmla="*/ 364412 h 750072"/>
                    <a:gd name="connsiteX4" fmla="*/ 825300 w 1068371"/>
                    <a:gd name="connsiteY4" fmla="*/ 374648 h 750072"/>
                    <a:gd name="connsiteX5" fmla="*/ 266413 w 1068371"/>
                    <a:gd name="connsiteY5" fmla="*/ 553300 h 750072"/>
                    <a:gd name="connsiteX6" fmla="*/ 245123 w 1068371"/>
                    <a:gd name="connsiteY6" fmla="*/ 567222 h 750072"/>
                    <a:gd name="connsiteX7" fmla="*/ 24161 w 1068371"/>
                    <a:gd name="connsiteY7" fmla="*/ 747648 h 750072"/>
                    <a:gd name="connsiteX8" fmla="*/ 36717 w 1068371"/>
                    <a:gd name="connsiteY8" fmla="*/ 595473 h 750072"/>
                    <a:gd name="connsiteX9" fmla="*/ 142489 w 1068371"/>
                    <a:gd name="connsiteY9" fmla="*/ 448347 h 750072"/>
                    <a:gd name="connsiteX10" fmla="*/ 185890 w 1068371"/>
                    <a:gd name="connsiteY10" fmla="*/ 400989 h 750072"/>
                    <a:gd name="connsiteX11" fmla="*/ 440972 w 1068371"/>
                    <a:gd name="connsiteY11" fmla="*/ 202000 h 750072"/>
                    <a:gd name="connsiteX12" fmla="*/ 452982 w 1068371"/>
                    <a:gd name="connsiteY12" fmla="*/ 191355 h 750072"/>
                    <a:gd name="connsiteX13" fmla="*/ 625629 w 1068371"/>
                    <a:gd name="connsiteY13" fmla="*/ 8881 h 750072"/>
                    <a:gd name="connsiteX14" fmla="*/ 786267 w 1068371"/>
                    <a:gd name="connsiteY14" fmla="*/ 14203 h 750072"/>
                    <a:gd name="connsiteX15" fmla="*/ 815473 w 1068371"/>
                    <a:gd name="connsiteY15" fmla="*/ 22802 h 750072"/>
                    <a:gd name="connsiteX16" fmla="*/ 857509 w 1068371"/>
                    <a:gd name="connsiteY16" fmla="*/ 37678 h 750072"/>
                    <a:gd name="connsiteX17" fmla="*/ 910327 w 1068371"/>
                    <a:gd name="connsiteY17" fmla="*/ 60334 h 750072"/>
                    <a:gd name="connsiteX18" fmla="*/ 952226 w 1068371"/>
                    <a:gd name="connsiteY18" fmla="*/ 81079 h 750072"/>
                    <a:gd name="connsiteX19" fmla="*/ 999858 w 1068371"/>
                    <a:gd name="connsiteY19" fmla="*/ 107966 h 750072"/>
                    <a:gd name="connsiteX20" fmla="*/ 1068371 w 1068371"/>
                    <a:gd name="connsiteY20" fmla="*/ 323468 h 75007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068371" h="750072">
                      <a:moveTo>
                        <a:pt x="1068371" y="323468"/>
                      </a:moveTo>
                      <a:cubicBezTo>
                        <a:pt x="1068371" y="323468"/>
                        <a:pt x="1038346" y="329063"/>
                        <a:pt x="989486" y="339163"/>
                      </a:cubicBezTo>
                      <a:cubicBezTo>
                        <a:pt x="975565" y="342029"/>
                        <a:pt x="960142" y="345168"/>
                        <a:pt x="943492" y="348717"/>
                      </a:cubicBezTo>
                      <a:cubicBezTo>
                        <a:pt x="921382" y="353357"/>
                        <a:pt x="897089" y="358680"/>
                        <a:pt x="871157" y="364412"/>
                      </a:cubicBezTo>
                      <a:cubicBezTo>
                        <a:pt x="856417" y="367688"/>
                        <a:pt x="841132" y="371100"/>
                        <a:pt x="825300" y="374648"/>
                      </a:cubicBezTo>
                      <a:cubicBezTo>
                        <a:pt x="629724" y="419277"/>
                        <a:pt x="370684" y="486971"/>
                        <a:pt x="266413" y="553300"/>
                      </a:cubicBezTo>
                      <a:cubicBezTo>
                        <a:pt x="259044" y="557941"/>
                        <a:pt x="251947" y="562581"/>
                        <a:pt x="245123" y="567222"/>
                      </a:cubicBezTo>
                      <a:cubicBezTo>
                        <a:pt x="86260" y="674085"/>
                        <a:pt x="53641" y="766346"/>
                        <a:pt x="24161" y="747648"/>
                      </a:cubicBezTo>
                      <a:cubicBezTo>
                        <a:pt x="-6683" y="728132"/>
                        <a:pt x="-13507" y="648154"/>
                        <a:pt x="36717" y="595473"/>
                      </a:cubicBezTo>
                      <a:cubicBezTo>
                        <a:pt x="71520" y="559033"/>
                        <a:pt x="95813" y="505805"/>
                        <a:pt x="142489" y="448347"/>
                      </a:cubicBezTo>
                      <a:cubicBezTo>
                        <a:pt x="155046" y="432788"/>
                        <a:pt x="169376" y="416957"/>
                        <a:pt x="185890" y="400989"/>
                      </a:cubicBezTo>
                      <a:cubicBezTo>
                        <a:pt x="258907" y="330701"/>
                        <a:pt x="375734" y="257957"/>
                        <a:pt x="440972" y="202000"/>
                      </a:cubicBezTo>
                      <a:cubicBezTo>
                        <a:pt x="445203" y="198452"/>
                        <a:pt x="449160" y="194904"/>
                        <a:pt x="452982" y="191355"/>
                      </a:cubicBezTo>
                      <a:cubicBezTo>
                        <a:pt x="506619" y="141813"/>
                        <a:pt x="527637" y="39862"/>
                        <a:pt x="625629" y="8881"/>
                      </a:cubicBezTo>
                      <a:cubicBezTo>
                        <a:pt x="673534" y="-6269"/>
                        <a:pt x="730856" y="-400"/>
                        <a:pt x="786267" y="14203"/>
                      </a:cubicBezTo>
                      <a:cubicBezTo>
                        <a:pt x="796093" y="16797"/>
                        <a:pt x="805920" y="19663"/>
                        <a:pt x="815473" y="22802"/>
                      </a:cubicBezTo>
                      <a:cubicBezTo>
                        <a:pt x="829940" y="27442"/>
                        <a:pt x="843998" y="32492"/>
                        <a:pt x="857509" y="37678"/>
                      </a:cubicBezTo>
                      <a:cubicBezTo>
                        <a:pt x="876207" y="45048"/>
                        <a:pt x="894086" y="52691"/>
                        <a:pt x="910327" y="60334"/>
                      </a:cubicBezTo>
                      <a:cubicBezTo>
                        <a:pt x="925886" y="67567"/>
                        <a:pt x="940080" y="74665"/>
                        <a:pt x="952226" y="81079"/>
                      </a:cubicBezTo>
                      <a:cubicBezTo>
                        <a:pt x="981706" y="96501"/>
                        <a:pt x="999858" y="107966"/>
                        <a:pt x="999858" y="107966"/>
                      </a:cubicBezTo>
                      <a:lnTo>
                        <a:pt x="1068371" y="323468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" name="任意多边形 5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8050139" y="5391144"/>
                  <a:ext cx="345158" cy="206708"/>
                </a:xfrm>
                <a:custGeom>
                  <a:gdLst>
                    <a:gd name="connsiteX0" fmla="*/ 345158 w 345158"/>
                    <a:gd name="connsiteY0" fmla="*/ 14232 h 206708"/>
                    <a:gd name="connsiteX1" fmla="*/ 0 w 345158"/>
                    <a:gd name="connsiteY1" fmla="*/ 201892 h 206708"/>
                    <a:gd name="connsiteX2" fmla="*/ 12010 w 345158"/>
                    <a:gd name="connsiteY2" fmla="*/ 191247 h 206708"/>
                    <a:gd name="connsiteX3" fmla="*/ 184658 w 345158"/>
                    <a:gd name="connsiteY3" fmla="*/ 8773 h 206708"/>
                    <a:gd name="connsiteX4" fmla="*/ 345158 w 345158"/>
                    <a:gd name="connsiteY4" fmla="*/ 14232 h 20670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45158" h="206703">
                      <a:moveTo>
                        <a:pt x="345158" y="14232"/>
                      </a:moveTo>
                      <a:cubicBezTo>
                        <a:pt x="287291" y="89979"/>
                        <a:pt x="153813" y="234921"/>
                        <a:pt x="0" y="201892"/>
                      </a:cubicBezTo>
                      <a:cubicBezTo>
                        <a:pt x="4231" y="198344"/>
                        <a:pt x="8189" y="194795"/>
                        <a:pt x="12010" y="191247"/>
                      </a:cubicBezTo>
                      <a:cubicBezTo>
                        <a:pt x="65647" y="141704"/>
                        <a:pt x="86665" y="39754"/>
                        <a:pt x="184658" y="8773"/>
                      </a:cubicBezTo>
                      <a:cubicBezTo>
                        <a:pt x="232426" y="-6240"/>
                        <a:pt x="289884" y="-372"/>
                        <a:pt x="345158" y="14232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" name="任意多边形 5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7609168" y="5839247"/>
                  <a:ext cx="245122" cy="301725"/>
                </a:xfrm>
                <a:custGeom>
                  <a:gdLst>
                    <a:gd name="connsiteX0" fmla="*/ 245123 w 245122"/>
                    <a:gd name="connsiteY0" fmla="*/ 118874 h 301725"/>
                    <a:gd name="connsiteX1" fmla="*/ 24161 w 245122"/>
                    <a:gd name="connsiteY1" fmla="*/ 299301 h 301725"/>
                    <a:gd name="connsiteX2" fmla="*/ 36717 w 245122"/>
                    <a:gd name="connsiteY2" fmla="*/ 147126 h 301725"/>
                    <a:gd name="connsiteX3" fmla="*/ 142489 w 245122"/>
                    <a:gd name="connsiteY3" fmla="*/ 0 h 301725"/>
                    <a:gd name="connsiteX4" fmla="*/ 245123 w 245122"/>
                    <a:gd name="connsiteY4" fmla="*/ 118874 h 30172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45118" h="301725">
                      <a:moveTo>
                        <a:pt x="245123" y="118874"/>
                      </a:moveTo>
                      <a:cubicBezTo>
                        <a:pt x="86260" y="225738"/>
                        <a:pt x="53641" y="317999"/>
                        <a:pt x="24161" y="299301"/>
                      </a:cubicBezTo>
                      <a:cubicBezTo>
                        <a:pt x="-6683" y="279784"/>
                        <a:pt x="-13507" y="199807"/>
                        <a:pt x="36717" y="147126"/>
                      </a:cubicBezTo>
                      <a:cubicBezTo>
                        <a:pt x="71520" y="110685"/>
                        <a:pt x="95813" y="57458"/>
                        <a:pt x="142489" y="0"/>
                      </a:cubicBezTo>
                      <a:cubicBezTo>
                        <a:pt x="181796" y="27978"/>
                        <a:pt x="223695" y="67557"/>
                        <a:pt x="245123" y="118874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" name="任意多边形 5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8509908" y="5451506"/>
                  <a:ext cx="88608" cy="288246"/>
                </a:xfrm>
                <a:custGeom>
                  <a:gdLst>
                    <a:gd name="connsiteX0" fmla="*/ 88609 w 88608"/>
                    <a:gd name="connsiteY0" fmla="*/ 278693 h 288246"/>
                    <a:gd name="connsiteX1" fmla="*/ 42615 w 88608"/>
                    <a:gd name="connsiteY1" fmla="*/ 288246 h 288246"/>
                    <a:gd name="connsiteX2" fmla="*/ 33 w 88608"/>
                    <a:gd name="connsiteY2" fmla="*/ 97447 h 288246"/>
                    <a:gd name="connsiteX3" fmla="*/ 9450 w 88608"/>
                    <a:gd name="connsiteY3" fmla="*/ 0 h 288246"/>
                    <a:gd name="connsiteX4" fmla="*/ 51349 w 88608"/>
                    <a:gd name="connsiteY4" fmla="*/ 20745 h 288246"/>
                    <a:gd name="connsiteX5" fmla="*/ 44798 w 88608"/>
                    <a:gd name="connsiteY5" fmla="*/ 98402 h 288246"/>
                    <a:gd name="connsiteX6" fmla="*/ 88609 w 88608"/>
                    <a:gd name="connsiteY6" fmla="*/ 278693 h 2882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8608" h="288246">
                      <a:moveTo>
                        <a:pt x="88609" y="278693"/>
                      </a:moveTo>
                      <a:cubicBezTo>
                        <a:pt x="74688" y="281559"/>
                        <a:pt x="59265" y="284698"/>
                        <a:pt x="42615" y="288246"/>
                      </a:cubicBezTo>
                      <a:cubicBezTo>
                        <a:pt x="13681" y="235428"/>
                        <a:pt x="-786" y="171010"/>
                        <a:pt x="33" y="97447"/>
                      </a:cubicBezTo>
                      <a:cubicBezTo>
                        <a:pt x="442" y="60324"/>
                        <a:pt x="4810" y="26477"/>
                        <a:pt x="9450" y="0"/>
                      </a:cubicBezTo>
                      <a:cubicBezTo>
                        <a:pt x="25009" y="7233"/>
                        <a:pt x="39203" y="14330"/>
                        <a:pt x="51349" y="20745"/>
                      </a:cubicBezTo>
                      <a:cubicBezTo>
                        <a:pt x="47937" y="43128"/>
                        <a:pt x="45071" y="69741"/>
                        <a:pt x="44798" y="98402"/>
                      </a:cubicBezTo>
                      <a:cubicBezTo>
                        <a:pt x="44252" y="156270"/>
                        <a:pt x="53806" y="222599"/>
                        <a:pt x="88609" y="278693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" name="任意多边形 5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8392708" y="5413974"/>
                  <a:ext cx="87616" cy="351709"/>
                </a:xfrm>
                <a:custGeom>
                  <a:gdLst>
                    <a:gd name="connsiteX0" fmla="*/ 73969 w 87616"/>
                    <a:gd name="connsiteY0" fmla="*/ 14876 h 351709"/>
                    <a:gd name="connsiteX1" fmla="*/ 31933 w 87616"/>
                    <a:gd name="connsiteY1" fmla="*/ 0 h 351709"/>
                    <a:gd name="connsiteX2" fmla="*/ 3136 w 87616"/>
                    <a:gd name="connsiteY2" fmla="*/ 126654 h 351709"/>
                    <a:gd name="connsiteX3" fmla="*/ 41760 w 87616"/>
                    <a:gd name="connsiteY3" fmla="*/ 351709 h 351709"/>
                    <a:gd name="connsiteX4" fmla="*/ 87617 w 87616"/>
                    <a:gd name="connsiteY4" fmla="*/ 341473 h 351709"/>
                    <a:gd name="connsiteX5" fmla="*/ 73969 w 87616"/>
                    <a:gd name="connsiteY5" fmla="*/ 14876 h 35170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87616" h="351709">
                      <a:moveTo>
                        <a:pt x="73969" y="14876"/>
                      </a:moveTo>
                      <a:cubicBezTo>
                        <a:pt x="60321" y="9690"/>
                        <a:pt x="46263" y="4640"/>
                        <a:pt x="31933" y="0"/>
                      </a:cubicBezTo>
                      <a:cubicBezTo>
                        <a:pt x="22516" y="27159"/>
                        <a:pt x="9141" y="72880"/>
                        <a:pt x="3136" y="126654"/>
                      </a:cubicBezTo>
                      <a:cubicBezTo>
                        <a:pt x="-6691" y="213865"/>
                        <a:pt x="6684" y="290293"/>
                        <a:pt x="41760" y="351709"/>
                      </a:cubicBezTo>
                      <a:cubicBezTo>
                        <a:pt x="57455" y="348161"/>
                        <a:pt x="72741" y="344749"/>
                        <a:pt x="87617" y="341473"/>
                      </a:cubicBezTo>
                      <a:cubicBezTo>
                        <a:pt x="13235" y="227513"/>
                        <a:pt x="54043" y="73153"/>
                        <a:pt x="73969" y="14876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49" name="任意多边形 48"/>
              <p:cNvSpPr/>
              <p:nvPr>
                <p:custDataLst>
                  <p:tags r:id="rId96"/>
                </p:custDataLst>
              </p:nvPr>
            </p:nvSpPr>
            <p:spPr>
              <a:xfrm>
                <a:off x="8605771" y="4341678"/>
                <a:ext cx="2531074" cy="1422905"/>
              </a:xfrm>
              <a:custGeom>
                <a:gdLst>
                  <a:gd name="connsiteX0" fmla="*/ 2417044 w 2531074"/>
                  <a:gd name="connsiteY0" fmla="*/ 546029 h 1422905"/>
                  <a:gd name="connsiteX1" fmla="*/ 1232941 w 2531074"/>
                  <a:gd name="connsiteY1" fmla="*/ 1215328 h 1422905"/>
                  <a:gd name="connsiteX2" fmla="*/ 779827 w 2531074"/>
                  <a:gd name="connsiteY2" fmla="*/ 1337204 h 1422905"/>
                  <a:gd name="connsiteX3" fmla="*/ 516693 w 2531074"/>
                  <a:gd name="connsiteY3" fmla="*/ 1390432 h 1422905"/>
                  <a:gd name="connsiteX4" fmla="*/ 121037 w 2531074"/>
                  <a:gd name="connsiteY4" fmla="*/ 1418683 h 1422905"/>
                  <a:gd name="connsiteX5" fmla="*/ 19086 w 2531074"/>
                  <a:gd name="connsiteY5" fmla="*/ 1071341 h 1422905"/>
                  <a:gd name="connsiteX6" fmla="*/ 619736 w 2531074"/>
                  <a:gd name="connsiteY6" fmla="*/ 864027 h 1422905"/>
                  <a:gd name="connsiteX7" fmla="*/ 767134 w 2531074"/>
                  <a:gd name="connsiteY7" fmla="*/ 778454 h 1422905"/>
                  <a:gd name="connsiteX8" fmla="*/ 797569 w 2531074"/>
                  <a:gd name="connsiteY8" fmla="*/ 756617 h 1422905"/>
                  <a:gd name="connsiteX9" fmla="*/ 1798788 w 2531074"/>
                  <a:gd name="connsiteY9" fmla="*/ 116389 h 1422905"/>
                  <a:gd name="connsiteX10" fmla="*/ 2316867 w 2531074"/>
                  <a:gd name="connsiteY10" fmla="*/ 20170 h 1422905"/>
                  <a:gd name="connsiteX11" fmla="*/ 2413359 w 2531074"/>
                  <a:gd name="connsiteY11" fmla="*/ 71760 h 1422905"/>
                  <a:gd name="connsiteX12" fmla="*/ 2417044 w 2531074"/>
                  <a:gd name="connsiteY12" fmla="*/ 546029 h 1422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531074" h="1422905">
                    <a:moveTo>
                      <a:pt x="2417044" y="546029"/>
                    </a:moveTo>
                    <a:cubicBezTo>
                      <a:pt x="2207547" y="801792"/>
                      <a:pt x="1736690" y="1063425"/>
                      <a:pt x="1232941" y="1215328"/>
                    </a:cubicBezTo>
                    <a:cubicBezTo>
                      <a:pt x="1058110" y="1268009"/>
                      <a:pt x="907982" y="1307588"/>
                      <a:pt x="779827" y="1337204"/>
                    </a:cubicBezTo>
                    <a:cubicBezTo>
                      <a:pt x="678968" y="1360679"/>
                      <a:pt x="591621" y="1377739"/>
                      <a:pt x="516693" y="1390432"/>
                    </a:cubicBezTo>
                    <a:cubicBezTo>
                      <a:pt x="227355" y="1439018"/>
                      <a:pt x="121037" y="1418683"/>
                      <a:pt x="121037" y="1418683"/>
                    </a:cubicBezTo>
                    <a:cubicBezTo>
                      <a:pt x="121037" y="1418683"/>
                      <a:pt x="-57479" y="1361225"/>
                      <a:pt x="19086" y="1071341"/>
                    </a:cubicBezTo>
                    <a:cubicBezTo>
                      <a:pt x="19086" y="1071341"/>
                      <a:pt x="357557" y="993547"/>
                      <a:pt x="619736" y="864027"/>
                    </a:cubicBezTo>
                    <a:cubicBezTo>
                      <a:pt x="673236" y="837550"/>
                      <a:pt x="723461" y="809026"/>
                      <a:pt x="767134" y="778454"/>
                    </a:cubicBezTo>
                    <a:cubicBezTo>
                      <a:pt x="777370" y="771357"/>
                      <a:pt x="787470" y="763987"/>
                      <a:pt x="797569" y="756617"/>
                    </a:cubicBezTo>
                    <a:cubicBezTo>
                      <a:pt x="1041323" y="578101"/>
                      <a:pt x="1249592" y="335576"/>
                      <a:pt x="1798788" y="116389"/>
                    </a:cubicBezTo>
                    <a:cubicBezTo>
                      <a:pt x="1798788" y="116389"/>
                      <a:pt x="2086079" y="-58033"/>
                      <a:pt x="2316867" y="20170"/>
                    </a:cubicBezTo>
                    <a:cubicBezTo>
                      <a:pt x="2351260" y="31771"/>
                      <a:pt x="2383879" y="48558"/>
                      <a:pt x="2413359" y="71760"/>
                    </a:cubicBezTo>
                    <a:cubicBezTo>
                      <a:pt x="2580683" y="203463"/>
                      <a:pt x="2558437" y="373381"/>
                      <a:pt x="2417044" y="546029"/>
                    </a:cubicBezTo>
                    <a:close/>
                  </a:path>
                </a:pathLst>
              </a:custGeom>
              <a:solidFill>
                <a:srgbClr val="2A81EA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任意多边形 49"/>
              <p:cNvSpPr/>
              <p:nvPr>
                <p:custDataLst>
                  <p:tags r:id="rId97"/>
                </p:custDataLst>
              </p:nvPr>
            </p:nvSpPr>
            <p:spPr>
              <a:xfrm>
                <a:off x="9225370" y="5098159"/>
                <a:ext cx="771522" cy="395383"/>
              </a:xfrm>
              <a:custGeom>
                <a:gdLst>
                  <a:gd name="connsiteX0" fmla="*/ 771523 w 771522"/>
                  <a:gd name="connsiteY0" fmla="*/ 380371 h 395383"/>
                  <a:gd name="connsiteX1" fmla="*/ 662338 w 771522"/>
                  <a:gd name="connsiteY1" fmla="*/ 395383 h 395383"/>
                  <a:gd name="connsiteX2" fmla="*/ 0 w 771522"/>
                  <a:gd name="connsiteY2" fmla="*/ 107410 h 395383"/>
                  <a:gd name="connsiteX3" fmla="*/ 147399 w 771522"/>
                  <a:gd name="connsiteY3" fmla="*/ 21837 h 395383"/>
                  <a:gd name="connsiteX4" fmla="*/ 177834 w 771522"/>
                  <a:gd name="connsiteY4" fmla="*/ 0 h 395383"/>
                  <a:gd name="connsiteX5" fmla="*/ 771523 w 771522"/>
                  <a:gd name="connsiteY5" fmla="*/ 380371 h 3953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71522" h="395383">
                    <a:moveTo>
                      <a:pt x="771523" y="380371"/>
                    </a:moveTo>
                    <a:lnTo>
                      <a:pt x="662338" y="395383"/>
                    </a:lnTo>
                    <a:lnTo>
                      <a:pt x="0" y="107410"/>
                    </a:lnTo>
                    <a:cubicBezTo>
                      <a:pt x="53500" y="80933"/>
                      <a:pt x="103725" y="52409"/>
                      <a:pt x="147399" y="21837"/>
                    </a:cubicBezTo>
                    <a:cubicBezTo>
                      <a:pt x="157635" y="14740"/>
                      <a:pt x="167734" y="7370"/>
                      <a:pt x="177834" y="0"/>
                    </a:cubicBezTo>
                    <a:lnTo>
                      <a:pt x="771523" y="380371"/>
                    </a:ln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任意多边形 50"/>
              <p:cNvSpPr/>
              <p:nvPr>
                <p:custDataLst>
                  <p:tags r:id="rId98"/>
                </p:custDataLst>
              </p:nvPr>
            </p:nvSpPr>
            <p:spPr>
              <a:xfrm>
                <a:off x="8659387" y="5437176"/>
                <a:ext cx="726211" cy="294933"/>
              </a:xfrm>
              <a:custGeom>
                <a:gdLst>
                  <a:gd name="connsiteX0" fmla="*/ 726211 w 726211"/>
                  <a:gd name="connsiteY0" fmla="*/ 241706 h 294933"/>
                  <a:gd name="connsiteX1" fmla="*/ 463077 w 726211"/>
                  <a:gd name="connsiteY1" fmla="*/ 294934 h 294933"/>
                  <a:gd name="connsiteX2" fmla="*/ 0 w 726211"/>
                  <a:gd name="connsiteY2" fmla="*/ 130884 h 294933"/>
                  <a:gd name="connsiteX3" fmla="*/ 16378 w 726211"/>
                  <a:gd name="connsiteY3" fmla="*/ 0 h 294933"/>
                  <a:gd name="connsiteX4" fmla="*/ 726211 w 726211"/>
                  <a:gd name="connsiteY4" fmla="*/ 241706 h 29493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26211" h="294933">
                    <a:moveTo>
                      <a:pt x="726211" y="241706"/>
                    </a:moveTo>
                    <a:cubicBezTo>
                      <a:pt x="625352" y="265181"/>
                      <a:pt x="538005" y="282241"/>
                      <a:pt x="463077" y="294934"/>
                    </a:cubicBezTo>
                    <a:cubicBezTo>
                      <a:pt x="252352" y="237748"/>
                      <a:pt x="0" y="130884"/>
                      <a:pt x="0" y="130884"/>
                    </a:cubicBezTo>
                    <a:lnTo>
                      <a:pt x="16378" y="0"/>
                    </a:lnTo>
                    <a:lnTo>
                      <a:pt x="726211" y="241706"/>
                    </a:ln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任意多边形 51"/>
              <p:cNvSpPr/>
              <p:nvPr>
                <p:custDataLst>
                  <p:tags r:id="rId99"/>
                </p:custDataLst>
              </p:nvPr>
            </p:nvSpPr>
            <p:spPr>
              <a:xfrm>
                <a:off x="10891471" y="4361848"/>
                <a:ext cx="245375" cy="525858"/>
              </a:xfrm>
              <a:custGeom>
                <a:gdLst>
                  <a:gd name="connsiteX0" fmla="*/ 131344 w 245375"/>
                  <a:gd name="connsiteY0" fmla="*/ 525858 h 525858"/>
                  <a:gd name="connsiteX1" fmla="*/ 31167 w 245375"/>
                  <a:gd name="connsiteY1" fmla="*/ 0 h 525858"/>
                  <a:gd name="connsiteX2" fmla="*/ 127659 w 245375"/>
                  <a:gd name="connsiteY2" fmla="*/ 51590 h 525858"/>
                  <a:gd name="connsiteX3" fmla="*/ 131344 w 245375"/>
                  <a:gd name="connsiteY3" fmla="*/ 525858 h 52585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45375" h="525858">
                    <a:moveTo>
                      <a:pt x="131344" y="525858"/>
                    </a:moveTo>
                    <a:cubicBezTo>
                      <a:pt x="-41576" y="293569"/>
                      <a:pt x="-7184" y="98948"/>
                      <a:pt x="31167" y="0"/>
                    </a:cubicBezTo>
                    <a:cubicBezTo>
                      <a:pt x="65560" y="11601"/>
                      <a:pt x="98179" y="28524"/>
                      <a:pt x="127659" y="51590"/>
                    </a:cubicBezTo>
                    <a:cubicBezTo>
                      <a:pt x="294983" y="183293"/>
                      <a:pt x="272738" y="353211"/>
                      <a:pt x="131344" y="525858"/>
                    </a:cubicBez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任意多边形 52"/>
              <p:cNvSpPr/>
              <p:nvPr>
                <p:custDataLst>
                  <p:tags r:id="rId100"/>
                </p:custDataLst>
              </p:nvPr>
            </p:nvSpPr>
            <p:spPr>
              <a:xfrm>
                <a:off x="8648605" y="4518655"/>
                <a:ext cx="1756737" cy="980755"/>
              </a:xfrm>
              <a:custGeom>
                <a:gdLst>
                  <a:gd name="connsiteX0" fmla="*/ 4913 w 1756737"/>
                  <a:gd name="connsiteY0" fmla="*/ 980756 h 980755"/>
                  <a:gd name="connsiteX1" fmla="*/ 973923 w 1756737"/>
                  <a:gd name="connsiteY1" fmla="*/ 585236 h 980755"/>
                  <a:gd name="connsiteX2" fmla="*/ 1724837 w 1756737"/>
                  <a:gd name="connsiteY2" fmla="*/ 146043 h 980755"/>
                  <a:gd name="connsiteX3" fmla="*/ 1750632 w 1756737"/>
                  <a:gd name="connsiteY3" fmla="*/ 46412 h 980755"/>
                  <a:gd name="connsiteX4" fmla="*/ 1639946 w 1756737"/>
                  <a:gd name="connsiteY4" fmla="*/ 9 h 980755"/>
                  <a:gd name="connsiteX5" fmla="*/ 1626844 w 1756737"/>
                  <a:gd name="connsiteY5" fmla="*/ 13111 h 980755"/>
                  <a:gd name="connsiteX6" fmla="*/ 1626844 w 1756737"/>
                  <a:gd name="connsiteY6" fmla="*/ 13111 h 980755"/>
                  <a:gd name="connsiteX7" fmla="*/ 1638991 w 1756737"/>
                  <a:gd name="connsiteY7" fmla="*/ 25394 h 980755"/>
                  <a:gd name="connsiteX8" fmla="*/ 1728113 w 1756737"/>
                  <a:gd name="connsiteY8" fmla="*/ 58150 h 980755"/>
                  <a:gd name="connsiteX9" fmla="*/ 1704638 w 1756737"/>
                  <a:gd name="connsiteY9" fmla="*/ 130893 h 980755"/>
                  <a:gd name="connsiteX10" fmla="*/ 962595 w 1756737"/>
                  <a:gd name="connsiteY10" fmla="*/ 562717 h 980755"/>
                  <a:gd name="connsiteX11" fmla="*/ 0 w 1756737"/>
                  <a:gd name="connsiteY11" fmla="*/ 956053 h 980755"/>
                  <a:gd name="connsiteX12" fmla="*/ 4913 w 1756737"/>
                  <a:gd name="connsiteY12" fmla="*/ 980756 h 98075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756737" h="980755">
                    <a:moveTo>
                      <a:pt x="4913" y="980756"/>
                    </a:moveTo>
                    <a:cubicBezTo>
                      <a:pt x="181109" y="946226"/>
                      <a:pt x="543328" y="798418"/>
                      <a:pt x="973923" y="585236"/>
                    </a:cubicBezTo>
                    <a:cubicBezTo>
                      <a:pt x="1296016" y="425827"/>
                      <a:pt x="1668334" y="220424"/>
                      <a:pt x="1724837" y="146043"/>
                    </a:cubicBezTo>
                    <a:cubicBezTo>
                      <a:pt x="1755409" y="105918"/>
                      <a:pt x="1764007" y="72344"/>
                      <a:pt x="1750632" y="46412"/>
                    </a:cubicBezTo>
                    <a:cubicBezTo>
                      <a:pt x="1730569" y="7516"/>
                      <a:pt x="1668471" y="964"/>
                      <a:pt x="1639946" y="9"/>
                    </a:cubicBezTo>
                    <a:cubicBezTo>
                      <a:pt x="1632576" y="-264"/>
                      <a:pt x="1626571" y="5741"/>
                      <a:pt x="1626844" y="13111"/>
                    </a:cubicBezTo>
                    <a:lnTo>
                      <a:pt x="1626844" y="13111"/>
                    </a:lnTo>
                    <a:cubicBezTo>
                      <a:pt x="1626981" y="19799"/>
                      <a:pt x="1632303" y="25121"/>
                      <a:pt x="1638991" y="25394"/>
                    </a:cubicBezTo>
                    <a:cubicBezTo>
                      <a:pt x="1666969" y="26350"/>
                      <a:pt x="1715420" y="33310"/>
                      <a:pt x="1728113" y="58150"/>
                    </a:cubicBezTo>
                    <a:cubicBezTo>
                      <a:pt x="1738758" y="78758"/>
                      <a:pt x="1721152" y="109057"/>
                      <a:pt x="1704638" y="130893"/>
                    </a:cubicBezTo>
                    <a:cubicBezTo>
                      <a:pt x="1659054" y="190808"/>
                      <a:pt x="1347060" y="372464"/>
                      <a:pt x="962595" y="562717"/>
                    </a:cubicBezTo>
                    <a:cubicBezTo>
                      <a:pt x="631631" y="726493"/>
                      <a:pt x="204993" y="915928"/>
                      <a:pt x="0" y="956053"/>
                    </a:cubicBezTo>
                    <a:lnTo>
                      <a:pt x="4913" y="980756"/>
                    </a:ln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任意多边形 53"/>
              <p:cNvSpPr/>
              <p:nvPr>
                <p:custDataLst>
                  <p:tags r:id="rId101"/>
                </p:custDataLst>
              </p:nvPr>
            </p:nvSpPr>
            <p:spPr>
              <a:xfrm>
                <a:off x="8569432" y="5368672"/>
                <a:ext cx="251547" cy="440796"/>
              </a:xfrm>
              <a:custGeom>
                <a:gdLst>
                  <a:gd name="connsiteX0" fmla="*/ 122164 w 251547"/>
                  <a:gd name="connsiteY0" fmla="*/ 8180 h 440796"/>
                  <a:gd name="connsiteX1" fmla="*/ 251547 w 251547"/>
                  <a:gd name="connsiteY1" fmla="*/ 415436 h 440796"/>
                  <a:gd name="connsiteX2" fmla="*/ 108516 w 251547"/>
                  <a:gd name="connsiteY2" fmla="*/ 424581 h 440796"/>
                  <a:gd name="connsiteX3" fmla="*/ 11615 w 251547"/>
                  <a:gd name="connsiteY3" fmla="*/ 21691 h 440796"/>
                  <a:gd name="connsiteX4" fmla="*/ 122164 w 251547"/>
                  <a:gd name="connsiteY4" fmla="*/ 8180 h 4407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1547" h="440796">
                    <a:moveTo>
                      <a:pt x="122164" y="8180"/>
                    </a:moveTo>
                    <a:cubicBezTo>
                      <a:pt x="135266" y="162948"/>
                      <a:pt x="169113" y="304478"/>
                      <a:pt x="251547" y="415436"/>
                    </a:cubicBezTo>
                    <a:cubicBezTo>
                      <a:pt x="251547" y="415436"/>
                      <a:pt x="174845" y="465798"/>
                      <a:pt x="108516" y="424581"/>
                    </a:cubicBezTo>
                    <a:cubicBezTo>
                      <a:pt x="57882" y="393054"/>
                      <a:pt x="-32059" y="148481"/>
                      <a:pt x="11615" y="21691"/>
                    </a:cubicBezTo>
                    <a:cubicBezTo>
                      <a:pt x="55971" y="-282"/>
                      <a:pt x="93913" y="-6970"/>
                      <a:pt x="122164" y="8180"/>
                    </a:cubicBez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" name="组合 13"/>
            <p:cNvGrpSpPr/>
            <p:nvPr>
              <p:custDataLst>
                <p:tags r:id="rId102"/>
              </p:custDataLst>
            </p:nvPr>
          </p:nvGrpSpPr>
          <p:grpSpPr>
            <a:xfrm flipH="1">
              <a:off x="7487257" y="4270432"/>
              <a:ext cx="3442205" cy="1999987"/>
              <a:chOff x="7504629" y="4270432"/>
              <a:chExt cx="3442205" cy="1999987"/>
            </a:xfrm>
            <a:solidFill>
              <a:schemeClr val="accent1"/>
            </a:solidFill>
          </p:grpSpPr>
          <p:grpSp>
            <p:nvGrpSpPr>
              <p:cNvPr id="38" name="组合 37"/>
              <p:cNvGrpSpPr/>
              <p:nvPr>
                <p:custDataLst>
                  <p:tags r:id="rId103"/>
                </p:custDataLst>
              </p:nvPr>
            </p:nvGrpSpPr>
            <p:grpSpPr>
              <a:xfrm>
                <a:off x="9904496" y="5478534"/>
                <a:ext cx="1042339" cy="791884"/>
                <a:chOff x="9904496" y="5478534"/>
                <a:chExt cx="1042339" cy="791884"/>
              </a:xfrm>
              <a:solidFill>
                <a:schemeClr val="accent1"/>
              </a:solidFill>
            </p:grpSpPr>
            <p:sp>
              <p:nvSpPr>
                <p:cNvPr id="43" name="任意多边形 42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9904496" y="5478651"/>
                  <a:ext cx="1042339" cy="791768"/>
                </a:xfrm>
                <a:custGeom>
                  <a:gdLst>
                    <a:gd name="connsiteX0" fmla="*/ 0 w 1042339"/>
                    <a:gd name="connsiteY0" fmla="*/ 298361 h 791768"/>
                    <a:gd name="connsiteX1" fmla="*/ 77657 w 1042339"/>
                    <a:gd name="connsiteY1" fmla="*/ 319106 h 791768"/>
                    <a:gd name="connsiteX2" fmla="*/ 122832 w 1042339"/>
                    <a:gd name="connsiteY2" fmla="*/ 331662 h 791768"/>
                    <a:gd name="connsiteX3" fmla="*/ 193938 w 1042339"/>
                    <a:gd name="connsiteY3" fmla="*/ 351997 h 791768"/>
                    <a:gd name="connsiteX4" fmla="*/ 238977 w 1042339"/>
                    <a:gd name="connsiteY4" fmla="*/ 365236 h 791768"/>
                    <a:gd name="connsiteX5" fmla="*/ 785034 w 1042339"/>
                    <a:gd name="connsiteY5" fmla="*/ 580056 h 791768"/>
                    <a:gd name="connsiteX6" fmla="*/ 805370 w 1042339"/>
                    <a:gd name="connsiteY6" fmla="*/ 595341 h 791768"/>
                    <a:gd name="connsiteX7" fmla="*/ 1014048 w 1042339"/>
                    <a:gd name="connsiteY7" fmla="*/ 789826 h 791768"/>
                    <a:gd name="connsiteX8" fmla="*/ 1011455 w 1042339"/>
                    <a:gd name="connsiteY8" fmla="*/ 637241 h 791768"/>
                    <a:gd name="connsiteX9" fmla="*/ 915510 w 1042339"/>
                    <a:gd name="connsiteY9" fmla="*/ 483565 h 791768"/>
                    <a:gd name="connsiteX10" fmla="*/ 875248 w 1042339"/>
                    <a:gd name="connsiteY10" fmla="*/ 433476 h 791768"/>
                    <a:gd name="connsiteX11" fmla="*/ 633678 w 1042339"/>
                    <a:gd name="connsiteY11" fmla="*/ 218247 h 791768"/>
                    <a:gd name="connsiteX12" fmla="*/ 622486 w 1042339"/>
                    <a:gd name="connsiteY12" fmla="*/ 206919 h 791768"/>
                    <a:gd name="connsiteX13" fmla="*/ 462122 w 1042339"/>
                    <a:gd name="connsiteY13" fmla="*/ 13527 h 791768"/>
                    <a:gd name="connsiteX14" fmla="*/ 301485 w 1042339"/>
                    <a:gd name="connsiteY14" fmla="*/ 8340 h 791768"/>
                    <a:gd name="connsiteX15" fmla="*/ 271732 w 1042339"/>
                    <a:gd name="connsiteY15" fmla="*/ 14891 h 791768"/>
                    <a:gd name="connsiteX16" fmla="*/ 228741 w 1042339"/>
                    <a:gd name="connsiteY16" fmla="*/ 27038 h 791768"/>
                    <a:gd name="connsiteX17" fmla="*/ 174558 w 1042339"/>
                    <a:gd name="connsiteY17" fmla="*/ 46145 h 791768"/>
                    <a:gd name="connsiteX18" fmla="*/ 131431 w 1042339"/>
                    <a:gd name="connsiteY18" fmla="*/ 64161 h 791768"/>
                    <a:gd name="connsiteX19" fmla="*/ 82161 w 1042339"/>
                    <a:gd name="connsiteY19" fmla="*/ 87908 h 791768"/>
                    <a:gd name="connsiteX20" fmla="*/ 0 w 1042339"/>
                    <a:gd name="connsiteY20" fmla="*/ 298361 h 7917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042339" h="791768">
                      <a:moveTo>
                        <a:pt x="0" y="298361"/>
                      </a:moveTo>
                      <a:cubicBezTo>
                        <a:pt x="0" y="298361"/>
                        <a:pt x="29616" y="306004"/>
                        <a:pt x="77657" y="319106"/>
                      </a:cubicBezTo>
                      <a:cubicBezTo>
                        <a:pt x="91305" y="322791"/>
                        <a:pt x="106455" y="327022"/>
                        <a:pt x="122832" y="331662"/>
                      </a:cubicBezTo>
                      <a:cubicBezTo>
                        <a:pt x="144533" y="337803"/>
                        <a:pt x="168417" y="344627"/>
                        <a:pt x="193938" y="351997"/>
                      </a:cubicBezTo>
                      <a:cubicBezTo>
                        <a:pt x="208405" y="356228"/>
                        <a:pt x="223555" y="360596"/>
                        <a:pt x="238977" y="365236"/>
                      </a:cubicBezTo>
                      <a:cubicBezTo>
                        <a:pt x="431278" y="422558"/>
                        <a:pt x="685267" y="507039"/>
                        <a:pt x="785034" y="580056"/>
                      </a:cubicBezTo>
                      <a:cubicBezTo>
                        <a:pt x="791995" y="585242"/>
                        <a:pt x="798819" y="590292"/>
                        <a:pt x="805370" y="595341"/>
                      </a:cubicBezTo>
                      <a:cubicBezTo>
                        <a:pt x="956999" y="712305"/>
                        <a:pt x="983340" y="806613"/>
                        <a:pt x="1014048" y="789826"/>
                      </a:cubicBezTo>
                      <a:cubicBezTo>
                        <a:pt x="1045985" y="772356"/>
                        <a:pt x="1058131" y="692925"/>
                        <a:pt x="1011455" y="637241"/>
                      </a:cubicBezTo>
                      <a:cubicBezTo>
                        <a:pt x="979109" y="598617"/>
                        <a:pt x="958364" y="544025"/>
                        <a:pt x="915510" y="483565"/>
                      </a:cubicBezTo>
                      <a:cubicBezTo>
                        <a:pt x="903909" y="467187"/>
                        <a:pt x="890807" y="450536"/>
                        <a:pt x="875248" y="433476"/>
                      </a:cubicBezTo>
                      <a:cubicBezTo>
                        <a:pt x="807008" y="358549"/>
                        <a:pt x="695230" y="278298"/>
                        <a:pt x="633678" y="218247"/>
                      </a:cubicBezTo>
                      <a:cubicBezTo>
                        <a:pt x="629720" y="214426"/>
                        <a:pt x="626035" y="210604"/>
                        <a:pt x="622486" y="206919"/>
                      </a:cubicBezTo>
                      <a:cubicBezTo>
                        <a:pt x="572125" y="153965"/>
                        <a:pt x="557931" y="50922"/>
                        <a:pt x="462122" y="13527"/>
                      </a:cubicBezTo>
                      <a:cubicBezTo>
                        <a:pt x="415309" y="-4625"/>
                        <a:pt x="357715" y="-2578"/>
                        <a:pt x="301485" y="8340"/>
                      </a:cubicBezTo>
                      <a:cubicBezTo>
                        <a:pt x="291522" y="10251"/>
                        <a:pt x="281559" y="12571"/>
                        <a:pt x="271732" y="14891"/>
                      </a:cubicBezTo>
                      <a:cubicBezTo>
                        <a:pt x="256992" y="18576"/>
                        <a:pt x="242662" y="22671"/>
                        <a:pt x="228741" y="27038"/>
                      </a:cubicBezTo>
                      <a:cubicBezTo>
                        <a:pt x="209497" y="33180"/>
                        <a:pt x="191345" y="39731"/>
                        <a:pt x="174558" y="46145"/>
                      </a:cubicBezTo>
                      <a:cubicBezTo>
                        <a:pt x="158590" y="52287"/>
                        <a:pt x="143987" y="58565"/>
                        <a:pt x="131431" y="64161"/>
                      </a:cubicBezTo>
                      <a:cubicBezTo>
                        <a:pt x="100995" y="77672"/>
                        <a:pt x="82161" y="87908"/>
                        <a:pt x="82161" y="87908"/>
                      </a:cubicBezTo>
                      <a:lnTo>
                        <a:pt x="0" y="29836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4" name="任意多边形 43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10206117" y="5478534"/>
                  <a:ext cx="332192" cy="220538"/>
                </a:xfrm>
                <a:custGeom>
                  <a:gdLst>
                    <a:gd name="connsiteX0" fmla="*/ 0 w 332192"/>
                    <a:gd name="connsiteY0" fmla="*/ 8457 h 220538"/>
                    <a:gd name="connsiteX1" fmla="*/ 332193 w 332192"/>
                    <a:gd name="connsiteY1" fmla="*/ 218227 h 220538"/>
                    <a:gd name="connsiteX2" fmla="*/ 321001 w 332192"/>
                    <a:gd name="connsiteY2" fmla="*/ 206899 h 220538"/>
                    <a:gd name="connsiteX3" fmla="*/ 160637 w 332192"/>
                    <a:gd name="connsiteY3" fmla="*/ 13506 h 220538"/>
                    <a:gd name="connsiteX4" fmla="*/ 0 w 332192"/>
                    <a:gd name="connsiteY4" fmla="*/ 8457 h 22053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32192" h="220538">
                      <a:moveTo>
                        <a:pt x="0" y="8457"/>
                      </a:moveTo>
                      <a:cubicBezTo>
                        <a:pt x="52818" y="87888"/>
                        <a:pt x="176469" y="241155"/>
                        <a:pt x="332193" y="218227"/>
                      </a:cubicBezTo>
                      <a:cubicBezTo>
                        <a:pt x="328235" y="214405"/>
                        <a:pt x="324550" y="210584"/>
                        <a:pt x="321001" y="206899"/>
                      </a:cubicBezTo>
                      <a:cubicBezTo>
                        <a:pt x="270640" y="153945"/>
                        <a:pt x="256446" y="50902"/>
                        <a:pt x="160637" y="13506"/>
                      </a:cubicBezTo>
                      <a:cubicBezTo>
                        <a:pt x="113824" y="-4645"/>
                        <a:pt x="56093" y="-2598"/>
                        <a:pt x="0" y="8457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5" name="任意多边形 44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10709866" y="5962079"/>
                  <a:ext cx="236969" cy="308204"/>
                </a:xfrm>
                <a:custGeom>
                  <a:gdLst>
                    <a:gd name="connsiteX0" fmla="*/ 0 w 236969"/>
                    <a:gd name="connsiteY0" fmla="*/ 111777 h 308204"/>
                    <a:gd name="connsiteX1" fmla="*/ 208678 w 236969"/>
                    <a:gd name="connsiteY1" fmla="*/ 306262 h 308204"/>
                    <a:gd name="connsiteX2" fmla="*/ 206085 w 236969"/>
                    <a:gd name="connsiteY2" fmla="*/ 153677 h 308204"/>
                    <a:gd name="connsiteX3" fmla="*/ 110140 w 236969"/>
                    <a:gd name="connsiteY3" fmla="*/ 0 h 308204"/>
                    <a:gd name="connsiteX4" fmla="*/ 0 w 236969"/>
                    <a:gd name="connsiteY4" fmla="*/ 111777 h 30820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6966" h="308204">
                      <a:moveTo>
                        <a:pt x="0" y="111777"/>
                      </a:moveTo>
                      <a:cubicBezTo>
                        <a:pt x="151629" y="228741"/>
                        <a:pt x="177970" y="323048"/>
                        <a:pt x="208678" y="306262"/>
                      </a:cubicBezTo>
                      <a:cubicBezTo>
                        <a:pt x="240615" y="288792"/>
                        <a:pt x="252761" y="209361"/>
                        <a:pt x="206085" y="153677"/>
                      </a:cubicBezTo>
                      <a:cubicBezTo>
                        <a:pt x="173739" y="115053"/>
                        <a:pt x="152994" y="60461"/>
                        <a:pt x="110140" y="0"/>
                      </a:cubicBezTo>
                      <a:cubicBezTo>
                        <a:pt x="69059" y="25249"/>
                        <a:pt x="24703" y="61962"/>
                        <a:pt x="0" y="111777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6" name="任意多边形 45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9982153" y="5524796"/>
                  <a:ext cx="100917" cy="285516"/>
                </a:xfrm>
                <a:custGeom>
                  <a:gdLst>
                    <a:gd name="connsiteX0" fmla="*/ 0 w 100917"/>
                    <a:gd name="connsiteY0" fmla="*/ 272960 h 285516"/>
                    <a:gd name="connsiteX1" fmla="*/ 45175 w 100917"/>
                    <a:gd name="connsiteY1" fmla="*/ 285517 h 285516"/>
                    <a:gd name="connsiteX2" fmla="*/ 100176 w 100917"/>
                    <a:gd name="connsiteY2" fmla="*/ 97856 h 285516"/>
                    <a:gd name="connsiteX3" fmla="*/ 97037 w 100917"/>
                    <a:gd name="connsiteY3" fmla="*/ 0 h 285516"/>
                    <a:gd name="connsiteX4" fmla="*/ 53910 w 100917"/>
                    <a:gd name="connsiteY4" fmla="*/ 18015 h 285516"/>
                    <a:gd name="connsiteX5" fmla="*/ 55411 w 100917"/>
                    <a:gd name="connsiteY5" fmla="*/ 95946 h 285516"/>
                    <a:gd name="connsiteX6" fmla="*/ 0 w 100917"/>
                    <a:gd name="connsiteY6" fmla="*/ 272960 h 28551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0917" h="285516">
                      <a:moveTo>
                        <a:pt x="0" y="272960"/>
                      </a:moveTo>
                      <a:cubicBezTo>
                        <a:pt x="13648" y="276646"/>
                        <a:pt x="28797" y="280877"/>
                        <a:pt x="45175" y="285517"/>
                      </a:cubicBezTo>
                      <a:cubicBezTo>
                        <a:pt x="77521" y="234610"/>
                        <a:pt x="96219" y="171283"/>
                        <a:pt x="100176" y="97856"/>
                      </a:cubicBezTo>
                      <a:cubicBezTo>
                        <a:pt x="102087" y="60734"/>
                        <a:pt x="100040" y="26750"/>
                        <a:pt x="97037" y="0"/>
                      </a:cubicBezTo>
                      <a:cubicBezTo>
                        <a:pt x="81069" y="6142"/>
                        <a:pt x="66466" y="12420"/>
                        <a:pt x="53910" y="18015"/>
                      </a:cubicBezTo>
                      <a:cubicBezTo>
                        <a:pt x="55957" y="40535"/>
                        <a:pt x="56912" y="67285"/>
                        <a:pt x="55411" y="95946"/>
                      </a:cubicBezTo>
                      <a:cubicBezTo>
                        <a:pt x="52272" y="153677"/>
                        <a:pt x="38351" y="219324"/>
                        <a:pt x="0" y="272960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7" name="任意多边形 46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10098434" y="5493542"/>
                  <a:ext cx="98828" cy="350344"/>
                </a:xfrm>
                <a:custGeom>
                  <a:gdLst>
                    <a:gd name="connsiteX0" fmla="*/ 0 w 98828"/>
                    <a:gd name="connsiteY0" fmla="*/ 337106 h 350344"/>
                    <a:gd name="connsiteX1" fmla="*/ 45039 w 98828"/>
                    <a:gd name="connsiteY1" fmla="*/ 350345 h 350344"/>
                    <a:gd name="connsiteX2" fmla="*/ 98266 w 98828"/>
                    <a:gd name="connsiteY2" fmla="*/ 128292 h 350344"/>
                    <a:gd name="connsiteX3" fmla="*/ 77794 w 98828"/>
                    <a:gd name="connsiteY3" fmla="*/ 0 h 350344"/>
                    <a:gd name="connsiteX4" fmla="*/ 34802 w 98828"/>
                    <a:gd name="connsiteY4" fmla="*/ 12147 h 350344"/>
                    <a:gd name="connsiteX5" fmla="*/ 0 w 98828"/>
                    <a:gd name="connsiteY5" fmla="*/ 337106 h 35034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98828" h="350344">
                      <a:moveTo>
                        <a:pt x="0" y="337106"/>
                      </a:moveTo>
                      <a:cubicBezTo>
                        <a:pt x="14467" y="341337"/>
                        <a:pt x="29616" y="345705"/>
                        <a:pt x="45039" y="350345"/>
                      </a:cubicBezTo>
                      <a:cubicBezTo>
                        <a:pt x="84072" y="291385"/>
                        <a:pt x="102360" y="215912"/>
                        <a:pt x="98266" y="128292"/>
                      </a:cubicBezTo>
                      <a:cubicBezTo>
                        <a:pt x="95809" y="74245"/>
                        <a:pt x="85437" y="27705"/>
                        <a:pt x="77794" y="0"/>
                      </a:cubicBezTo>
                      <a:cubicBezTo>
                        <a:pt x="63054" y="3685"/>
                        <a:pt x="48723" y="7779"/>
                        <a:pt x="34802" y="12147"/>
                      </a:cubicBezTo>
                      <a:cubicBezTo>
                        <a:pt x="50907" y="71652"/>
                        <a:pt x="81615" y="228332"/>
                        <a:pt x="0" y="337106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9" name="任意多边形 38"/>
              <p:cNvSpPr/>
              <p:nvPr>
                <p:custDataLst>
                  <p:tags r:id="rId109"/>
                </p:custDataLst>
              </p:nvPr>
            </p:nvSpPr>
            <p:spPr>
              <a:xfrm>
                <a:off x="7504629" y="4270432"/>
                <a:ext cx="2467043" cy="1554166"/>
              </a:xfrm>
              <a:custGeom>
                <a:gdLst>
                  <a:gd name="connsiteX0" fmla="*/ 2455824 w 2467043"/>
                  <a:gd name="connsiteY0" fmla="*/ 1213148 h 1554166"/>
                  <a:gd name="connsiteX1" fmla="*/ 2331354 w 2467043"/>
                  <a:gd name="connsiteY1" fmla="*/ 1553120 h 1554166"/>
                  <a:gd name="connsiteX2" fmla="*/ 1235145 w 2467043"/>
                  <a:gd name="connsiteY2" fmla="*/ 1277430 h 1554166"/>
                  <a:gd name="connsiteX3" fmla="*/ 117918 w 2467043"/>
                  <a:gd name="connsiteY3" fmla="*/ 559680 h 1554166"/>
                  <a:gd name="connsiteX4" fmla="*/ 131975 w 2467043"/>
                  <a:gd name="connsiteY4" fmla="*/ 59071 h 1554166"/>
                  <a:gd name="connsiteX5" fmla="*/ 271731 w 2467043"/>
                  <a:gd name="connsiteY5" fmla="*/ 5434 h 1554166"/>
                  <a:gd name="connsiteX6" fmla="*/ 769884 w 2467043"/>
                  <a:gd name="connsiteY6" fmla="*/ 123217 h 1554166"/>
                  <a:gd name="connsiteX7" fmla="*/ 1649908 w 2467043"/>
                  <a:gd name="connsiteY7" fmla="*/ 774637 h 1554166"/>
                  <a:gd name="connsiteX8" fmla="*/ 2455824 w 2467043"/>
                  <a:gd name="connsiteY8" fmla="*/ 1213148 h 15541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467043" h="1554166">
                    <a:moveTo>
                      <a:pt x="2455824" y="1213148"/>
                    </a:moveTo>
                    <a:cubicBezTo>
                      <a:pt x="2513282" y="1507535"/>
                      <a:pt x="2331354" y="1553120"/>
                      <a:pt x="2331354" y="1553120"/>
                    </a:cubicBezTo>
                    <a:cubicBezTo>
                      <a:pt x="2331354" y="1553120"/>
                      <a:pt x="2060304" y="1586421"/>
                      <a:pt x="1235145" y="1277430"/>
                    </a:cubicBezTo>
                    <a:cubicBezTo>
                      <a:pt x="759375" y="1099187"/>
                      <a:pt x="320727" y="820767"/>
                      <a:pt x="117918" y="559680"/>
                    </a:cubicBezTo>
                    <a:cubicBezTo>
                      <a:pt x="-30846" y="368062"/>
                      <a:pt x="-52410" y="185588"/>
                      <a:pt x="131975" y="59071"/>
                    </a:cubicBezTo>
                    <a:cubicBezTo>
                      <a:pt x="174421" y="29864"/>
                      <a:pt x="222052" y="13213"/>
                      <a:pt x="271731" y="5434"/>
                    </a:cubicBezTo>
                    <a:cubicBezTo>
                      <a:pt x="500062" y="-30460"/>
                      <a:pt x="769884" y="123217"/>
                      <a:pt x="769884" y="123217"/>
                    </a:cubicBezTo>
                    <a:cubicBezTo>
                      <a:pt x="1325631" y="388398"/>
                      <a:pt x="1186558" y="479566"/>
                      <a:pt x="1649908" y="774637"/>
                    </a:cubicBezTo>
                    <a:cubicBezTo>
                      <a:pt x="1914953" y="943735"/>
                      <a:pt x="2455824" y="1213148"/>
                      <a:pt x="2455824" y="1213148"/>
                    </a:cubicBezTo>
                    <a:close/>
                  </a:path>
                </a:pathLst>
              </a:custGeom>
              <a:solidFill>
                <a:srgbClr val="2A81EA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任意多边形 39"/>
              <p:cNvSpPr/>
              <p:nvPr>
                <p:custDataLst>
                  <p:tags r:id="rId110"/>
                </p:custDataLst>
              </p:nvPr>
            </p:nvSpPr>
            <p:spPr>
              <a:xfrm>
                <a:off x="7504629" y="4276002"/>
                <a:ext cx="276451" cy="554246"/>
              </a:xfrm>
              <a:custGeom>
                <a:gdLst>
                  <a:gd name="connsiteX0" fmla="*/ 271731 w 276451"/>
                  <a:gd name="connsiteY0" fmla="*/ 0 h 554246"/>
                  <a:gd name="connsiteX1" fmla="*/ 117918 w 276451"/>
                  <a:gd name="connsiteY1" fmla="*/ 554246 h 554246"/>
                  <a:gd name="connsiteX2" fmla="*/ 131975 w 276451"/>
                  <a:gd name="connsiteY2" fmla="*/ 53637 h 554246"/>
                  <a:gd name="connsiteX3" fmla="*/ 271731 w 276451"/>
                  <a:gd name="connsiteY3" fmla="*/ 0 h 554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76451" h="554246">
                    <a:moveTo>
                      <a:pt x="271731" y="0"/>
                    </a:moveTo>
                    <a:cubicBezTo>
                      <a:pt x="280602" y="99494"/>
                      <a:pt x="295751" y="432369"/>
                      <a:pt x="117918" y="554246"/>
                    </a:cubicBezTo>
                    <a:cubicBezTo>
                      <a:pt x="-30846" y="362628"/>
                      <a:pt x="-52410" y="180154"/>
                      <a:pt x="131975" y="53637"/>
                    </a:cubicBezTo>
                    <a:cubicBezTo>
                      <a:pt x="174557" y="24430"/>
                      <a:pt x="222189" y="7779"/>
                      <a:pt x="271731" y="0"/>
                    </a:cubicBez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任意多边形 40"/>
              <p:cNvSpPr/>
              <p:nvPr>
                <p:custDataLst>
                  <p:tags r:id="rId111"/>
                </p:custDataLst>
              </p:nvPr>
            </p:nvSpPr>
            <p:spPr>
              <a:xfrm>
                <a:off x="8237417" y="4482207"/>
                <a:ext cx="1695193" cy="1085716"/>
              </a:xfrm>
              <a:custGeom>
                <a:gdLst>
                  <a:gd name="connsiteX0" fmla="*/ 1688779 w 1695193"/>
                  <a:gd name="connsiteY0" fmla="*/ 1085716 h 1085716"/>
                  <a:gd name="connsiteX1" fmla="*/ 747748 w 1695193"/>
                  <a:gd name="connsiteY1" fmla="*/ 627689 h 1085716"/>
                  <a:gd name="connsiteX2" fmla="*/ 27133 w 1695193"/>
                  <a:gd name="connsiteY2" fmla="*/ 140318 h 1085716"/>
                  <a:gd name="connsiteX3" fmla="*/ 7889 w 1695193"/>
                  <a:gd name="connsiteY3" fmla="*/ 39186 h 1085716"/>
                  <a:gd name="connsiteX4" fmla="*/ 121304 w 1695193"/>
                  <a:gd name="connsiteY4" fmla="*/ 153 h 1085716"/>
                  <a:gd name="connsiteX5" fmla="*/ 133587 w 1695193"/>
                  <a:gd name="connsiteY5" fmla="*/ 14074 h 1085716"/>
                  <a:gd name="connsiteX6" fmla="*/ 133587 w 1695193"/>
                  <a:gd name="connsiteY6" fmla="*/ 14074 h 1085716"/>
                  <a:gd name="connsiteX7" fmla="*/ 120622 w 1695193"/>
                  <a:gd name="connsiteY7" fmla="*/ 25538 h 1085716"/>
                  <a:gd name="connsiteX8" fmla="*/ 29589 w 1695193"/>
                  <a:gd name="connsiteY8" fmla="*/ 52288 h 1085716"/>
                  <a:gd name="connsiteX9" fmla="*/ 48287 w 1695193"/>
                  <a:gd name="connsiteY9" fmla="*/ 126397 h 1085716"/>
                  <a:gd name="connsiteX10" fmla="*/ 760441 w 1695193"/>
                  <a:gd name="connsiteY10" fmla="*/ 605852 h 1085716"/>
                  <a:gd name="connsiteX11" fmla="*/ 1695194 w 1695193"/>
                  <a:gd name="connsiteY11" fmla="*/ 1061286 h 1085716"/>
                  <a:gd name="connsiteX12" fmla="*/ 1688779 w 1695193"/>
                  <a:gd name="connsiteY12" fmla="*/ 1085716 h 108571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695193" h="1085716">
                    <a:moveTo>
                      <a:pt x="1688779" y="1085716"/>
                    </a:moveTo>
                    <a:cubicBezTo>
                      <a:pt x="1515313" y="1039723"/>
                      <a:pt x="1163467" y="868576"/>
                      <a:pt x="747748" y="627689"/>
                    </a:cubicBezTo>
                    <a:cubicBezTo>
                      <a:pt x="436846" y="447535"/>
                      <a:pt x="78722" y="218248"/>
                      <a:pt x="27133" y="140318"/>
                    </a:cubicBezTo>
                    <a:cubicBezTo>
                      <a:pt x="-709" y="98282"/>
                      <a:pt x="-7124" y="64162"/>
                      <a:pt x="7889" y="39186"/>
                    </a:cubicBezTo>
                    <a:cubicBezTo>
                      <a:pt x="30408" y="1654"/>
                      <a:pt x="92916" y="-802"/>
                      <a:pt x="121304" y="153"/>
                    </a:cubicBezTo>
                    <a:cubicBezTo>
                      <a:pt x="128674" y="426"/>
                      <a:pt x="134270" y="6704"/>
                      <a:pt x="133587" y="14074"/>
                    </a:cubicBezTo>
                    <a:lnTo>
                      <a:pt x="133587" y="14074"/>
                    </a:lnTo>
                    <a:cubicBezTo>
                      <a:pt x="132905" y="20761"/>
                      <a:pt x="127309" y="25674"/>
                      <a:pt x="120622" y="25538"/>
                    </a:cubicBezTo>
                    <a:cubicBezTo>
                      <a:pt x="92643" y="24719"/>
                      <a:pt x="43920" y="28404"/>
                      <a:pt x="29589" y="52288"/>
                    </a:cubicBezTo>
                    <a:cubicBezTo>
                      <a:pt x="17579" y="72214"/>
                      <a:pt x="33138" y="103605"/>
                      <a:pt x="48287" y="126397"/>
                    </a:cubicBezTo>
                    <a:cubicBezTo>
                      <a:pt x="89913" y="189178"/>
                      <a:pt x="389351" y="390759"/>
                      <a:pt x="760441" y="605852"/>
                    </a:cubicBezTo>
                    <a:cubicBezTo>
                      <a:pt x="1079941" y="791056"/>
                      <a:pt x="1493340" y="1007923"/>
                      <a:pt x="1695194" y="1061286"/>
                    </a:cubicBezTo>
                    <a:lnTo>
                      <a:pt x="1688779" y="1085716"/>
                    </a:ln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任意多边形 41"/>
              <p:cNvSpPr/>
              <p:nvPr>
                <p:custDataLst>
                  <p:tags r:id="rId112"/>
                </p:custDataLst>
              </p:nvPr>
            </p:nvSpPr>
            <p:spPr>
              <a:xfrm>
                <a:off x="9740447" y="5437119"/>
                <a:ext cx="272221" cy="434993"/>
              </a:xfrm>
              <a:custGeom>
                <a:gdLst>
                  <a:gd name="connsiteX0" fmla="*/ 155724 w 272221"/>
                  <a:gd name="connsiteY0" fmla="*/ 6062 h 434993"/>
                  <a:gd name="connsiteX1" fmla="*/ 0 w 272221"/>
                  <a:gd name="connsiteY1" fmla="*/ 403902 h 434993"/>
                  <a:gd name="connsiteX2" fmla="*/ 142076 w 272221"/>
                  <a:gd name="connsiteY2" fmla="*/ 422327 h 434993"/>
                  <a:gd name="connsiteX3" fmla="*/ 265181 w 272221"/>
                  <a:gd name="connsiteY3" fmla="*/ 26671 h 434993"/>
                  <a:gd name="connsiteX4" fmla="*/ 155724 w 272221"/>
                  <a:gd name="connsiteY4" fmla="*/ 6062 h 4349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2221" h="434993">
                    <a:moveTo>
                      <a:pt x="155724" y="6062"/>
                    </a:moveTo>
                    <a:cubicBezTo>
                      <a:pt x="132522" y="159603"/>
                      <a:pt x="89394" y="298675"/>
                      <a:pt x="0" y="403902"/>
                    </a:cubicBezTo>
                    <a:cubicBezTo>
                      <a:pt x="0" y="403902"/>
                      <a:pt x="73290" y="459176"/>
                      <a:pt x="142076" y="422327"/>
                    </a:cubicBezTo>
                    <a:cubicBezTo>
                      <a:pt x="194757" y="394075"/>
                      <a:pt x="300393" y="155917"/>
                      <a:pt x="265181" y="26671"/>
                    </a:cubicBezTo>
                    <a:cubicBezTo>
                      <a:pt x="222326" y="1968"/>
                      <a:pt x="184931" y="-7176"/>
                      <a:pt x="155724" y="6062"/>
                    </a:cubicBez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" name="组合 14"/>
            <p:cNvGrpSpPr/>
            <p:nvPr>
              <p:custDataLst>
                <p:tags r:id="rId113"/>
              </p:custDataLst>
            </p:nvPr>
          </p:nvGrpSpPr>
          <p:grpSpPr>
            <a:xfrm flipH="1">
              <a:off x="8588691" y="2568908"/>
              <a:ext cx="2071327" cy="1970501"/>
              <a:chOff x="7774073" y="2568908"/>
              <a:chExt cx="2071327" cy="1970501"/>
            </a:xfrm>
            <a:solidFill>
              <a:schemeClr val="accent1"/>
            </a:solidFill>
          </p:grpSpPr>
          <p:sp>
            <p:nvSpPr>
              <p:cNvPr id="24" name="任意多边形 23"/>
              <p:cNvSpPr/>
              <p:nvPr>
                <p:custDataLst>
                  <p:tags r:id="rId114"/>
                </p:custDataLst>
              </p:nvPr>
            </p:nvSpPr>
            <p:spPr>
              <a:xfrm>
                <a:off x="7774073" y="2568908"/>
                <a:ext cx="1377834" cy="1961108"/>
              </a:xfrm>
              <a:custGeom>
                <a:gdLst>
                  <a:gd name="connsiteX0" fmla="*/ 1365588 w 1377834"/>
                  <a:gd name="connsiteY0" fmla="*/ 1757592 h 1961108"/>
                  <a:gd name="connsiteX1" fmla="*/ 203868 w 1377834"/>
                  <a:gd name="connsiteY1" fmla="*/ 1665605 h 1961108"/>
                  <a:gd name="connsiteX2" fmla="*/ 2287 w 1377834"/>
                  <a:gd name="connsiteY2" fmla="*/ 1259030 h 1961108"/>
                  <a:gd name="connsiteX3" fmla="*/ 9384 w 1377834"/>
                  <a:gd name="connsiteY3" fmla="*/ 1110267 h 1961108"/>
                  <a:gd name="connsiteX4" fmla="*/ 736414 w 1377834"/>
                  <a:gd name="connsiteY4" fmla="*/ 0 h 1961108"/>
                  <a:gd name="connsiteX5" fmla="*/ 571410 w 1377834"/>
                  <a:gd name="connsiteY5" fmla="*/ 812330 h 1961108"/>
                  <a:gd name="connsiteX6" fmla="*/ 848737 w 1377834"/>
                  <a:gd name="connsiteY6" fmla="*/ 1336824 h 1961108"/>
                  <a:gd name="connsiteX7" fmla="*/ 1365588 w 1377834"/>
                  <a:gd name="connsiteY7" fmla="*/ 1757592 h 19611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377834" h="1961108">
                    <a:moveTo>
                      <a:pt x="1365588" y="1757592"/>
                    </a:moveTo>
                    <a:cubicBezTo>
                      <a:pt x="1316046" y="2055665"/>
                      <a:pt x="572911" y="2027413"/>
                      <a:pt x="203868" y="1665605"/>
                    </a:cubicBezTo>
                    <a:cubicBezTo>
                      <a:pt x="95094" y="1559013"/>
                      <a:pt x="18801" y="1423625"/>
                      <a:pt x="2287" y="1259030"/>
                    </a:cubicBezTo>
                    <a:cubicBezTo>
                      <a:pt x="-2490" y="1211535"/>
                      <a:pt x="376" y="1161720"/>
                      <a:pt x="9384" y="1110267"/>
                    </a:cubicBezTo>
                    <a:cubicBezTo>
                      <a:pt x="94548" y="622486"/>
                      <a:pt x="736414" y="0"/>
                      <a:pt x="736414" y="0"/>
                    </a:cubicBezTo>
                    <a:cubicBezTo>
                      <a:pt x="686326" y="116145"/>
                      <a:pt x="571410" y="812330"/>
                      <a:pt x="571410" y="812330"/>
                    </a:cubicBezTo>
                    <a:cubicBezTo>
                      <a:pt x="571410" y="812330"/>
                      <a:pt x="467821" y="1144660"/>
                      <a:pt x="848737" y="1336824"/>
                    </a:cubicBezTo>
                    <a:cubicBezTo>
                      <a:pt x="1239617" y="1533901"/>
                      <a:pt x="1429734" y="1371763"/>
                      <a:pt x="1365588" y="1757592"/>
                    </a:cubicBezTo>
                    <a:close/>
                  </a:path>
                </a:pathLst>
              </a:custGeom>
              <a:solidFill>
                <a:srgbClr val="F2433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任意多边形 24"/>
              <p:cNvSpPr/>
              <p:nvPr>
                <p:custDataLst>
                  <p:tags r:id="rId115"/>
                </p:custDataLst>
              </p:nvPr>
            </p:nvSpPr>
            <p:spPr>
              <a:xfrm>
                <a:off x="7774073" y="3679311"/>
                <a:ext cx="240625" cy="555337"/>
              </a:xfrm>
              <a:custGeom>
                <a:gdLst>
                  <a:gd name="connsiteX0" fmla="*/ 203868 w 240625"/>
                  <a:gd name="connsiteY0" fmla="*/ 555338 h 555337"/>
                  <a:gd name="connsiteX1" fmla="*/ 2287 w 240625"/>
                  <a:gd name="connsiteY1" fmla="*/ 148764 h 555337"/>
                  <a:gd name="connsiteX2" fmla="*/ 9384 w 240625"/>
                  <a:gd name="connsiteY2" fmla="*/ 0 h 555337"/>
                  <a:gd name="connsiteX3" fmla="*/ 203868 w 240625"/>
                  <a:gd name="connsiteY3" fmla="*/ 555338 h 55533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40625" h="555337">
                    <a:moveTo>
                      <a:pt x="203868" y="555338"/>
                    </a:moveTo>
                    <a:cubicBezTo>
                      <a:pt x="95094" y="448747"/>
                      <a:pt x="18801" y="313359"/>
                      <a:pt x="2287" y="148764"/>
                    </a:cubicBezTo>
                    <a:cubicBezTo>
                      <a:pt x="-2490" y="101268"/>
                      <a:pt x="376" y="51453"/>
                      <a:pt x="9384" y="0"/>
                    </a:cubicBezTo>
                    <a:cubicBezTo>
                      <a:pt x="124710" y="94444"/>
                      <a:pt x="322879" y="303532"/>
                      <a:pt x="203868" y="555338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任意多边形 25"/>
              <p:cNvSpPr/>
              <p:nvPr>
                <p:custDataLst>
                  <p:tags r:id="rId116"/>
                </p:custDataLst>
              </p:nvPr>
            </p:nvSpPr>
            <p:spPr>
              <a:xfrm>
                <a:off x="8355489" y="3125160"/>
                <a:ext cx="640278" cy="912002"/>
              </a:xfrm>
              <a:custGeom>
                <a:gdLst>
                  <a:gd name="connsiteX0" fmla="*/ 629267 w 640278"/>
                  <a:gd name="connsiteY0" fmla="*/ 912002 h 912002"/>
                  <a:gd name="connsiteX1" fmla="*/ 626947 w 640278"/>
                  <a:gd name="connsiteY1" fmla="*/ 911729 h 912002"/>
                  <a:gd name="connsiteX2" fmla="*/ 1048 w 640278"/>
                  <a:gd name="connsiteY2" fmla="*/ 422448 h 912002"/>
                  <a:gd name="connsiteX3" fmla="*/ 100133 w 640278"/>
                  <a:gd name="connsiteY3" fmla="*/ 130517 h 912002"/>
                  <a:gd name="connsiteX4" fmla="*/ 212456 w 640278"/>
                  <a:gd name="connsiteY4" fmla="*/ 2771 h 912002"/>
                  <a:gd name="connsiteX5" fmla="*/ 228151 w 640278"/>
                  <a:gd name="connsiteY5" fmla="*/ 3727 h 912002"/>
                  <a:gd name="connsiteX6" fmla="*/ 227196 w 640278"/>
                  <a:gd name="connsiteY6" fmla="*/ 19422 h 912002"/>
                  <a:gd name="connsiteX7" fmla="*/ 23158 w 640278"/>
                  <a:gd name="connsiteY7" fmla="*/ 420401 h 912002"/>
                  <a:gd name="connsiteX8" fmla="*/ 151859 w 640278"/>
                  <a:gd name="connsiteY8" fmla="*/ 696910 h 912002"/>
                  <a:gd name="connsiteX9" fmla="*/ 631451 w 640278"/>
                  <a:gd name="connsiteY9" fmla="*/ 889756 h 912002"/>
                  <a:gd name="connsiteX10" fmla="*/ 640049 w 640278"/>
                  <a:gd name="connsiteY10" fmla="*/ 902995 h 912002"/>
                  <a:gd name="connsiteX11" fmla="*/ 629267 w 640278"/>
                  <a:gd name="connsiteY11" fmla="*/ 912002 h 91200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40278" h="912001">
                    <a:moveTo>
                      <a:pt x="629267" y="912002"/>
                    </a:moveTo>
                    <a:cubicBezTo>
                      <a:pt x="628448" y="912002"/>
                      <a:pt x="627766" y="911866"/>
                      <a:pt x="626947" y="911729"/>
                    </a:cubicBezTo>
                    <a:cubicBezTo>
                      <a:pt x="131796" y="808004"/>
                      <a:pt x="20292" y="647640"/>
                      <a:pt x="1048" y="422448"/>
                    </a:cubicBezTo>
                    <a:cubicBezTo>
                      <a:pt x="-6594" y="333190"/>
                      <a:pt x="27662" y="232331"/>
                      <a:pt x="100133" y="130517"/>
                    </a:cubicBezTo>
                    <a:cubicBezTo>
                      <a:pt x="154452" y="54224"/>
                      <a:pt x="210136" y="4818"/>
                      <a:pt x="212456" y="2771"/>
                    </a:cubicBezTo>
                    <a:cubicBezTo>
                      <a:pt x="217097" y="-1323"/>
                      <a:pt x="224057" y="-777"/>
                      <a:pt x="228151" y="3727"/>
                    </a:cubicBezTo>
                    <a:cubicBezTo>
                      <a:pt x="232246" y="8367"/>
                      <a:pt x="231700" y="15327"/>
                      <a:pt x="227196" y="19422"/>
                    </a:cubicBezTo>
                    <a:cubicBezTo>
                      <a:pt x="225012" y="21332"/>
                      <a:pt x="5825" y="216909"/>
                      <a:pt x="23158" y="420401"/>
                    </a:cubicBezTo>
                    <a:cubicBezTo>
                      <a:pt x="33667" y="542960"/>
                      <a:pt x="73383" y="628260"/>
                      <a:pt x="151859" y="696910"/>
                    </a:cubicBezTo>
                    <a:cubicBezTo>
                      <a:pt x="245348" y="778661"/>
                      <a:pt x="402164" y="841715"/>
                      <a:pt x="631451" y="889756"/>
                    </a:cubicBezTo>
                    <a:cubicBezTo>
                      <a:pt x="637456" y="890984"/>
                      <a:pt x="641277" y="896853"/>
                      <a:pt x="640049" y="902995"/>
                    </a:cubicBezTo>
                    <a:cubicBezTo>
                      <a:pt x="639093" y="908454"/>
                      <a:pt x="634453" y="912002"/>
                      <a:pt x="629267" y="91200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任意多边形 26"/>
              <p:cNvSpPr/>
              <p:nvPr>
                <p:custDataLst>
                  <p:tags r:id="rId117"/>
                </p:custDataLst>
              </p:nvPr>
            </p:nvSpPr>
            <p:spPr>
              <a:xfrm>
                <a:off x="8440621" y="3212890"/>
                <a:ext cx="169347" cy="80318"/>
              </a:xfrm>
              <a:custGeom>
                <a:gdLst>
                  <a:gd name="connsiteX0" fmla="*/ 11179 w 169347"/>
                  <a:gd name="connsiteY0" fmla="*/ 80318 h 80318"/>
                  <a:gd name="connsiteX1" fmla="*/ 807 w 169347"/>
                  <a:gd name="connsiteY1" fmla="*/ 73221 h 80318"/>
                  <a:gd name="connsiteX2" fmla="*/ 7085 w 169347"/>
                  <a:gd name="connsiteY2" fmla="*/ 58754 h 80318"/>
                  <a:gd name="connsiteX3" fmla="*/ 154074 w 169347"/>
                  <a:gd name="connsiteY3" fmla="*/ 750 h 80318"/>
                  <a:gd name="connsiteX4" fmla="*/ 168541 w 169347"/>
                  <a:gd name="connsiteY4" fmla="*/ 7029 h 80318"/>
                  <a:gd name="connsiteX5" fmla="*/ 162263 w 169347"/>
                  <a:gd name="connsiteY5" fmla="*/ 21495 h 80318"/>
                  <a:gd name="connsiteX6" fmla="*/ 15274 w 169347"/>
                  <a:gd name="connsiteY6" fmla="*/ 79499 h 80318"/>
                  <a:gd name="connsiteX7" fmla="*/ 11179 w 169347"/>
                  <a:gd name="connsiteY7" fmla="*/ 80318 h 8031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69347" h="80318">
                    <a:moveTo>
                      <a:pt x="11179" y="80318"/>
                    </a:moveTo>
                    <a:cubicBezTo>
                      <a:pt x="6675" y="80318"/>
                      <a:pt x="2581" y="77589"/>
                      <a:pt x="807" y="73221"/>
                    </a:cubicBezTo>
                    <a:cubicBezTo>
                      <a:pt x="-1514" y="67489"/>
                      <a:pt x="1353" y="61075"/>
                      <a:pt x="7085" y="58754"/>
                    </a:cubicBezTo>
                    <a:lnTo>
                      <a:pt x="154074" y="750"/>
                    </a:lnTo>
                    <a:cubicBezTo>
                      <a:pt x="159806" y="-1433"/>
                      <a:pt x="166221" y="1296"/>
                      <a:pt x="168541" y="7029"/>
                    </a:cubicBezTo>
                    <a:cubicBezTo>
                      <a:pt x="170861" y="12761"/>
                      <a:pt x="167995" y="19175"/>
                      <a:pt x="162263" y="21495"/>
                    </a:cubicBezTo>
                    <a:lnTo>
                      <a:pt x="15274" y="79499"/>
                    </a:lnTo>
                    <a:cubicBezTo>
                      <a:pt x="14045" y="80182"/>
                      <a:pt x="12544" y="80318"/>
                      <a:pt x="11179" y="80318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任意多边形 27"/>
              <p:cNvSpPr/>
              <p:nvPr>
                <p:custDataLst>
                  <p:tags r:id="rId118"/>
                </p:custDataLst>
              </p:nvPr>
            </p:nvSpPr>
            <p:spPr>
              <a:xfrm>
                <a:off x="8497449" y="4440913"/>
                <a:ext cx="573519" cy="98496"/>
              </a:xfrm>
              <a:custGeom>
                <a:gdLst>
                  <a:gd name="connsiteX0" fmla="*/ 247102 w 573519"/>
                  <a:gd name="connsiteY0" fmla="*/ 98496 h 98496"/>
                  <a:gd name="connsiteX1" fmla="*/ 7852 w 573519"/>
                  <a:gd name="connsiteY1" fmla="*/ 61783 h 98496"/>
                  <a:gd name="connsiteX2" fmla="*/ 482 w 573519"/>
                  <a:gd name="connsiteY2" fmla="*/ 47862 h 98496"/>
                  <a:gd name="connsiteX3" fmla="*/ 14403 w 573519"/>
                  <a:gd name="connsiteY3" fmla="*/ 40492 h 98496"/>
                  <a:gd name="connsiteX4" fmla="*/ 406510 w 573519"/>
                  <a:gd name="connsiteY4" fmla="*/ 58371 h 98496"/>
                  <a:gd name="connsiteX5" fmla="*/ 556366 w 573519"/>
                  <a:gd name="connsiteY5" fmla="*/ 1731 h 98496"/>
                  <a:gd name="connsiteX6" fmla="*/ 571788 w 573519"/>
                  <a:gd name="connsiteY6" fmla="*/ 5143 h 98496"/>
                  <a:gd name="connsiteX7" fmla="*/ 568376 w 573519"/>
                  <a:gd name="connsiteY7" fmla="*/ 20429 h 98496"/>
                  <a:gd name="connsiteX8" fmla="*/ 412652 w 573519"/>
                  <a:gd name="connsiteY8" fmla="*/ 79798 h 98496"/>
                  <a:gd name="connsiteX9" fmla="*/ 247102 w 573519"/>
                  <a:gd name="connsiteY9" fmla="*/ 98496 h 984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573519" h="98496">
                    <a:moveTo>
                      <a:pt x="247102" y="98496"/>
                    </a:moveTo>
                    <a:cubicBezTo>
                      <a:pt x="177360" y="98496"/>
                      <a:pt x="96427" y="88942"/>
                      <a:pt x="7852" y="61783"/>
                    </a:cubicBezTo>
                    <a:cubicBezTo>
                      <a:pt x="1983" y="60009"/>
                      <a:pt x="-1292" y="53731"/>
                      <a:pt x="482" y="47862"/>
                    </a:cubicBezTo>
                    <a:cubicBezTo>
                      <a:pt x="2256" y="41993"/>
                      <a:pt x="8534" y="38718"/>
                      <a:pt x="14403" y="40492"/>
                    </a:cubicBezTo>
                    <a:cubicBezTo>
                      <a:pt x="181455" y="91808"/>
                      <a:pt x="319846" y="78570"/>
                      <a:pt x="406510" y="58371"/>
                    </a:cubicBezTo>
                    <a:cubicBezTo>
                      <a:pt x="500545" y="36534"/>
                      <a:pt x="555820" y="2004"/>
                      <a:pt x="556366" y="1731"/>
                    </a:cubicBezTo>
                    <a:cubicBezTo>
                      <a:pt x="561552" y="-1544"/>
                      <a:pt x="568376" y="-43"/>
                      <a:pt x="571788" y="5143"/>
                    </a:cubicBezTo>
                    <a:cubicBezTo>
                      <a:pt x="575064" y="10330"/>
                      <a:pt x="573562" y="17154"/>
                      <a:pt x="568376" y="20429"/>
                    </a:cubicBezTo>
                    <a:cubicBezTo>
                      <a:pt x="566056" y="21930"/>
                      <a:pt x="510099" y="57006"/>
                      <a:pt x="412652" y="79798"/>
                    </a:cubicBezTo>
                    <a:cubicBezTo>
                      <a:pt x="369115" y="90034"/>
                      <a:pt x="313022" y="98496"/>
                      <a:pt x="247102" y="98496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任意多边形 28"/>
              <p:cNvSpPr/>
              <p:nvPr>
                <p:custDataLst>
                  <p:tags r:id="rId119"/>
                </p:custDataLst>
              </p:nvPr>
            </p:nvSpPr>
            <p:spPr>
              <a:xfrm>
                <a:off x="8136623" y="3695465"/>
                <a:ext cx="303086" cy="70101"/>
              </a:xfrm>
              <a:custGeom>
                <a:gdLst>
                  <a:gd name="connsiteX0" fmla="*/ 291976 w 303086"/>
                  <a:gd name="connsiteY0" fmla="*/ 70102 h 70101"/>
                  <a:gd name="connsiteX1" fmla="*/ 287063 w 303086"/>
                  <a:gd name="connsiteY1" fmla="*/ 69010 h 70101"/>
                  <a:gd name="connsiteX2" fmla="*/ 12192 w 303086"/>
                  <a:gd name="connsiteY2" fmla="*/ 24654 h 70101"/>
                  <a:gd name="connsiteX3" fmla="*/ 45 w 303086"/>
                  <a:gd name="connsiteY3" fmla="*/ 14554 h 70101"/>
                  <a:gd name="connsiteX4" fmla="*/ 10144 w 303086"/>
                  <a:gd name="connsiteY4" fmla="*/ 2408 h 70101"/>
                  <a:gd name="connsiteX5" fmla="*/ 296889 w 303086"/>
                  <a:gd name="connsiteY5" fmla="*/ 48947 h 70101"/>
                  <a:gd name="connsiteX6" fmla="*/ 301939 w 303086"/>
                  <a:gd name="connsiteY6" fmla="*/ 63824 h 70101"/>
                  <a:gd name="connsiteX7" fmla="*/ 291976 w 303086"/>
                  <a:gd name="connsiteY7" fmla="*/ 70102 h 7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03086" h="70101">
                    <a:moveTo>
                      <a:pt x="291976" y="70102"/>
                    </a:moveTo>
                    <a:cubicBezTo>
                      <a:pt x="290338" y="70102"/>
                      <a:pt x="288700" y="69692"/>
                      <a:pt x="287063" y="69010"/>
                    </a:cubicBezTo>
                    <a:cubicBezTo>
                      <a:pt x="285834" y="68464"/>
                      <a:pt x="165186" y="10323"/>
                      <a:pt x="12192" y="24654"/>
                    </a:cubicBezTo>
                    <a:cubicBezTo>
                      <a:pt x="6050" y="25200"/>
                      <a:pt x="591" y="20696"/>
                      <a:pt x="45" y="14554"/>
                    </a:cubicBezTo>
                    <a:cubicBezTo>
                      <a:pt x="-501" y="8413"/>
                      <a:pt x="4003" y="2954"/>
                      <a:pt x="10144" y="2408"/>
                    </a:cubicBezTo>
                    <a:cubicBezTo>
                      <a:pt x="169690" y="-12469"/>
                      <a:pt x="291840" y="46354"/>
                      <a:pt x="296889" y="48947"/>
                    </a:cubicBezTo>
                    <a:cubicBezTo>
                      <a:pt x="302349" y="51677"/>
                      <a:pt x="304669" y="58364"/>
                      <a:pt x="301939" y="63824"/>
                    </a:cubicBezTo>
                    <a:cubicBezTo>
                      <a:pt x="300028" y="67782"/>
                      <a:pt x="296070" y="70102"/>
                      <a:pt x="291976" y="7010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任意多边形 29"/>
              <p:cNvSpPr/>
              <p:nvPr>
                <p:custDataLst>
                  <p:tags r:id="rId120"/>
                </p:custDataLst>
              </p:nvPr>
            </p:nvSpPr>
            <p:spPr>
              <a:xfrm>
                <a:off x="8252598" y="3623139"/>
                <a:ext cx="181989" cy="142427"/>
              </a:xfrm>
              <a:custGeom>
                <a:gdLst>
                  <a:gd name="connsiteX0" fmla="*/ 170815 w 181989"/>
                  <a:gd name="connsiteY0" fmla="*/ 142427 h 142427"/>
                  <a:gd name="connsiteX1" fmla="*/ 162217 w 181989"/>
                  <a:gd name="connsiteY1" fmla="*/ 138333 h 142427"/>
                  <a:gd name="connsiteX2" fmla="*/ 6493 w 181989"/>
                  <a:gd name="connsiteY2" fmla="*/ 21233 h 142427"/>
                  <a:gd name="connsiteX3" fmla="*/ 1034 w 181989"/>
                  <a:gd name="connsiteY3" fmla="*/ 6493 h 142427"/>
                  <a:gd name="connsiteX4" fmla="*/ 15773 w 181989"/>
                  <a:gd name="connsiteY4" fmla="*/ 1034 h 142427"/>
                  <a:gd name="connsiteX5" fmla="*/ 179413 w 181989"/>
                  <a:gd name="connsiteY5" fmla="*/ 124139 h 142427"/>
                  <a:gd name="connsiteX6" fmla="*/ 177912 w 181989"/>
                  <a:gd name="connsiteY6" fmla="*/ 139834 h 142427"/>
                  <a:gd name="connsiteX7" fmla="*/ 170815 w 181989"/>
                  <a:gd name="connsiteY7" fmla="*/ 142427 h 1424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81989" h="142427">
                    <a:moveTo>
                      <a:pt x="170815" y="142427"/>
                    </a:moveTo>
                    <a:cubicBezTo>
                      <a:pt x="167676" y="142427"/>
                      <a:pt x="164400" y="141062"/>
                      <a:pt x="162217" y="138333"/>
                    </a:cubicBezTo>
                    <a:cubicBezTo>
                      <a:pt x="101483" y="65043"/>
                      <a:pt x="7448" y="21642"/>
                      <a:pt x="6493" y="21233"/>
                    </a:cubicBezTo>
                    <a:cubicBezTo>
                      <a:pt x="897" y="18640"/>
                      <a:pt x="-1559" y="12089"/>
                      <a:pt x="1034" y="6493"/>
                    </a:cubicBezTo>
                    <a:cubicBezTo>
                      <a:pt x="3627" y="897"/>
                      <a:pt x="10178" y="-1559"/>
                      <a:pt x="15773" y="1034"/>
                    </a:cubicBezTo>
                    <a:cubicBezTo>
                      <a:pt x="19868" y="2808"/>
                      <a:pt x="115268" y="46755"/>
                      <a:pt x="179413" y="124139"/>
                    </a:cubicBezTo>
                    <a:cubicBezTo>
                      <a:pt x="183371" y="128916"/>
                      <a:pt x="182689" y="135876"/>
                      <a:pt x="177912" y="139834"/>
                    </a:cubicBezTo>
                    <a:cubicBezTo>
                      <a:pt x="175865" y="141472"/>
                      <a:pt x="173408" y="142427"/>
                      <a:pt x="170815" y="142427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31" name="组合 30"/>
              <p:cNvGrpSpPr/>
              <p:nvPr>
                <p:custDataLst>
                  <p:tags r:id="rId121"/>
                </p:custDataLst>
              </p:nvPr>
            </p:nvGrpSpPr>
            <p:grpSpPr>
              <a:xfrm>
                <a:off x="8999960" y="3363223"/>
                <a:ext cx="845440" cy="1140053"/>
                <a:chOff x="8999960" y="3363223"/>
                <a:chExt cx="845440" cy="1140053"/>
              </a:xfrm>
              <a:solidFill>
                <a:schemeClr val="accent1"/>
              </a:solidFill>
            </p:grpSpPr>
            <p:grpSp>
              <p:nvGrpSpPr>
                <p:cNvPr id="32" name="组合 31"/>
                <p:cNvGrpSpPr/>
                <p:nvPr>
                  <p:custDataLst>
                    <p:tags r:id="rId122"/>
                  </p:custDataLst>
                </p:nvPr>
              </p:nvGrpSpPr>
              <p:grpSpPr>
                <a:xfrm>
                  <a:off x="9298387" y="3363223"/>
                  <a:ext cx="547012" cy="1140053"/>
                  <a:chOff x="9298387" y="3363223"/>
                  <a:chExt cx="547012" cy="1140053"/>
                </a:xfrm>
                <a:solidFill>
                  <a:schemeClr val="accent1"/>
                </a:solidFill>
              </p:grpSpPr>
              <p:sp>
                <p:nvSpPr>
                  <p:cNvPr id="35" name="任意多边形 34"/>
                  <p:cNvSpPr/>
                  <p:nvPr>
                    <p:custDataLst>
                      <p:tags r:id="rId123"/>
                    </p:custDataLst>
                  </p:nvPr>
                </p:nvSpPr>
                <p:spPr>
                  <a:xfrm>
                    <a:off x="9298387" y="3983935"/>
                    <a:ext cx="366722" cy="392516"/>
                  </a:xfrm>
                  <a:custGeom>
                    <a:gdLst>
                      <a:gd name="connsiteX0" fmla="*/ 0 w 366722"/>
                      <a:gd name="connsiteY0" fmla="*/ 280467 h 392516"/>
                      <a:gd name="connsiteX1" fmla="*/ 0 w 366722"/>
                      <a:gd name="connsiteY1" fmla="*/ 112050 h 392516"/>
                      <a:gd name="connsiteX2" fmla="*/ 112050 w 366722"/>
                      <a:gd name="connsiteY2" fmla="*/ 0 h 392516"/>
                      <a:gd name="connsiteX3" fmla="*/ 254672 w 366722"/>
                      <a:gd name="connsiteY3" fmla="*/ 0 h 392516"/>
                      <a:gd name="connsiteX4" fmla="*/ 366722 w 366722"/>
                      <a:gd name="connsiteY4" fmla="*/ 112050 h 392516"/>
                      <a:gd name="connsiteX5" fmla="*/ 366722 w 366722"/>
                      <a:gd name="connsiteY5" fmla="*/ 280467 h 392516"/>
                      <a:gd name="connsiteX6" fmla="*/ 254672 w 366722"/>
                      <a:gd name="connsiteY6" fmla="*/ 392517 h 392516"/>
                      <a:gd name="connsiteX7" fmla="*/ 112050 w 366722"/>
                      <a:gd name="connsiteY7" fmla="*/ 392517 h 392516"/>
                      <a:gd name="connsiteX8" fmla="*/ 0 w 366722"/>
                      <a:gd name="connsiteY8" fmla="*/ 280467 h 392516"/>
                      <a:gd name="connsiteX9" fmla="*/ 111914 w 366722"/>
                      <a:gd name="connsiteY9" fmla="*/ 57458 h 392516"/>
                      <a:gd name="connsiteX10" fmla="*/ 57458 w 366722"/>
                      <a:gd name="connsiteY10" fmla="*/ 111914 h 392516"/>
                      <a:gd name="connsiteX11" fmla="*/ 57458 w 366722"/>
                      <a:gd name="connsiteY11" fmla="*/ 280330 h 392516"/>
                      <a:gd name="connsiteX12" fmla="*/ 111914 w 366722"/>
                      <a:gd name="connsiteY12" fmla="*/ 334786 h 392516"/>
                      <a:gd name="connsiteX13" fmla="*/ 254536 w 366722"/>
                      <a:gd name="connsiteY13" fmla="*/ 334786 h 392516"/>
                      <a:gd name="connsiteX14" fmla="*/ 308991 w 366722"/>
                      <a:gd name="connsiteY14" fmla="*/ 280330 h 392516"/>
                      <a:gd name="connsiteX15" fmla="*/ 308991 w 366722"/>
                      <a:gd name="connsiteY15" fmla="*/ 111914 h 392516"/>
                      <a:gd name="connsiteX16" fmla="*/ 254536 w 366722"/>
                      <a:gd name="connsiteY16" fmla="*/ 57458 h 392516"/>
                      <a:gd name="connsiteX17" fmla="*/ 111914 w 366722"/>
                      <a:gd name="connsiteY17" fmla="*/ 57458 h 39251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366722" h="392516">
                        <a:moveTo>
                          <a:pt x="0" y="280467"/>
                        </a:moveTo>
                        <a:lnTo>
                          <a:pt x="0" y="112050"/>
                        </a:lnTo>
                        <a:cubicBezTo>
                          <a:pt x="0" y="50361"/>
                          <a:pt x="50225" y="0"/>
                          <a:pt x="112050" y="0"/>
                        </a:cubicBezTo>
                        <a:lnTo>
                          <a:pt x="254672" y="0"/>
                        </a:lnTo>
                        <a:cubicBezTo>
                          <a:pt x="316361" y="0"/>
                          <a:pt x="366722" y="50225"/>
                          <a:pt x="366722" y="112050"/>
                        </a:cubicBezTo>
                        <a:lnTo>
                          <a:pt x="366722" y="280467"/>
                        </a:lnTo>
                        <a:cubicBezTo>
                          <a:pt x="366722" y="342156"/>
                          <a:pt x="316497" y="392517"/>
                          <a:pt x="254672" y="392517"/>
                        </a:cubicBezTo>
                        <a:lnTo>
                          <a:pt x="112050" y="392517"/>
                        </a:lnTo>
                        <a:cubicBezTo>
                          <a:pt x="50225" y="392517"/>
                          <a:pt x="0" y="342292"/>
                          <a:pt x="0" y="280467"/>
                        </a:cubicBezTo>
                        <a:close/>
                        <a:moveTo>
                          <a:pt x="111914" y="57458"/>
                        </a:moveTo>
                        <a:cubicBezTo>
                          <a:pt x="81888" y="57458"/>
                          <a:pt x="57458" y="81888"/>
                          <a:pt x="57458" y="111914"/>
                        </a:cubicBezTo>
                        <a:lnTo>
                          <a:pt x="57458" y="280330"/>
                        </a:lnTo>
                        <a:cubicBezTo>
                          <a:pt x="57458" y="310356"/>
                          <a:pt x="81888" y="334786"/>
                          <a:pt x="111914" y="334786"/>
                        </a:cubicBezTo>
                        <a:lnTo>
                          <a:pt x="254536" y="334786"/>
                        </a:lnTo>
                        <a:cubicBezTo>
                          <a:pt x="284561" y="334786"/>
                          <a:pt x="308991" y="310356"/>
                          <a:pt x="308991" y="280330"/>
                        </a:cubicBezTo>
                        <a:lnTo>
                          <a:pt x="308991" y="111914"/>
                        </a:lnTo>
                        <a:cubicBezTo>
                          <a:pt x="308991" y="81888"/>
                          <a:pt x="284561" y="57458"/>
                          <a:pt x="254536" y="57458"/>
                        </a:cubicBezTo>
                        <a:lnTo>
                          <a:pt x="111914" y="57458"/>
                        </a:lnTo>
                        <a:close/>
                      </a:path>
                    </a:pathLst>
                  </a:custGeom>
                  <a:solidFill>
                    <a:srgbClr val="FD9B15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6" name="任意多边形 35"/>
                  <p:cNvSpPr/>
                  <p:nvPr>
                    <p:custDataLst>
                      <p:tags r:id="rId124"/>
                    </p:custDataLst>
                  </p:nvPr>
                </p:nvSpPr>
                <p:spPr>
                  <a:xfrm>
                    <a:off x="9427088" y="3892049"/>
                    <a:ext cx="418311" cy="611226"/>
                  </a:xfrm>
                  <a:custGeom>
                    <a:gdLst>
                      <a:gd name="connsiteX0" fmla="*/ 0 w 418311"/>
                      <a:gd name="connsiteY0" fmla="*/ 579802 h 611226"/>
                      <a:gd name="connsiteX1" fmla="*/ 418312 w 418311"/>
                      <a:gd name="connsiteY1" fmla="*/ 579802 h 611226"/>
                      <a:gd name="connsiteX2" fmla="*/ 418312 w 418311"/>
                      <a:gd name="connsiteY2" fmla="*/ 7268 h 611226"/>
                      <a:gd name="connsiteX3" fmla="*/ 0 w 418311"/>
                      <a:gd name="connsiteY3" fmla="*/ 7268 h 611226"/>
                      <a:gd name="connsiteX4" fmla="*/ 0 w 418311"/>
                      <a:gd name="connsiteY4" fmla="*/ 579802 h 61122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18311" h="611226">
                        <a:moveTo>
                          <a:pt x="0" y="579802"/>
                        </a:moveTo>
                        <a:cubicBezTo>
                          <a:pt x="139483" y="621702"/>
                          <a:pt x="278829" y="621702"/>
                          <a:pt x="418312" y="579802"/>
                        </a:cubicBezTo>
                        <a:lnTo>
                          <a:pt x="418312" y="7268"/>
                        </a:lnTo>
                        <a:cubicBezTo>
                          <a:pt x="278829" y="-2423"/>
                          <a:pt x="139483" y="-2423"/>
                          <a:pt x="0" y="7268"/>
                        </a:cubicBezTo>
                        <a:lnTo>
                          <a:pt x="0" y="579802"/>
                        </a:lnTo>
                        <a:close/>
                      </a:path>
                    </a:pathLst>
                  </a:custGeom>
                  <a:solidFill>
                    <a:srgbClr val="FDC228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7" name="任意多边形 36"/>
                  <p:cNvSpPr/>
                  <p:nvPr>
                    <p:custDataLst>
                      <p:tags r:id="rId125"/>
                    </p:custDataLst>
                  </p:nvPr>
                </p:nvSpPr>
                <p:spPr>
                  <a:xfrm>
                    <a:off x="9610989" y="3363223"/>
                    <a:ext cx="187700" cy="476861"/>
                  </a:xfrm>
                  <a:custGeom>
                    <a:gdLst>
                      <a:gd name="connsiteX0" fmla="*/ 121542 w 187700"/>
                      <a:gd name="connsiteY0" fmla="*/ 476862 h 476861"/>
                      <a:gd name="connsiteX1" fmla="*/ 166170 w 187700"/>
                      <a:gd name="connsiteY1" fmla="*/ 310629 h 476861"/>
                      <a:gd name="connsiteX2" fmla="*/ 94109 w 187700"/>
                      <a:gd name="connsiteY2" fmla="*/ 0 h 476861"/>
                      <a:gd name="connsiteX3" fmla="*/ 211 w 187700"/>
                      <a:gd name="connsiteY3" fmla="*/ 161593 h 476861"/>
                      <a:gd name="connsiteX4" fmla="*/ 121542 w 187700"/>
                      <a:gd name="connsiteY4" fmla="*/ 476862 h 47686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7700" h="476861">
                        <a:moveTo>
                          <a:pt x="121542" y="476862"/>
                        </a:moveTo>
                        <a:cubicBezTo>
                          <a:pt x="121542" y="476862"/>
                          <a:pt x="233455" y="431823"/>
                          <a:pt x="166170" y="310629"/>
                        </a:cubicBezTo>
                        <a:cubicBezTo>
                          <a:pt x="99022" y="189434"/>
                          <a:pt x="21502" y="94990"/>
                          <a:pt x="94109" y="0"/>
                        </a:cubicBezTo>
                        <a:cubicBezTo>
                          <a:pt x="94109" y="0"/>
                          <a:pt x="7171" y="26341"/>
                          <a:pt x="211" y="161593"/>
                        </a:cubicBezTo>
                        <a:cubicBezTo>
                          <a:pt x="-6750" y="296844"/>
                          <a:pt x="161394" y="389924"/>
                          <a:pt x="121542" y="47686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33" name="任意多边形 32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9189340" y="3978453"/>
                  <a:ext cx="210998" cy="113846"/>
                </a:xfrm>
                <a:custGeom>
                  <a:gdLst>
                    <a:gd name="connsiteX0" fmla="*/ 0 w 210998"/>
                    <a:gd name="connsiteY0" fmla="*/ 113847 h 113846"/>
                    <a:gd name="connsiteX1" fmla="*/ 109048 w 210998"/>
                    <a:gd name="connsiteY1" fmla="*/ 432 h 113846"/>
                    <a:gd name="connsiteX2" fmla="*/ 210998 w 210998"/>
                    <a:gd name="connsiteY2" fmla="*/ 89144 h 113846"/>
                    <a:gd name="connsiteX3" fmla="*/ 0 w 210998"/>
                    <a:gd name="connsiteY3" fmla="*/ 113847 h 1138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10994" h="113846">
                      <a:moveTo>
                        <a:pt x="0" y="113847"/>
                      </a:moveTo>
                      <a:cubicBezTo>
                        <a:pt x="0" y="113847"/>
                        <a:pt x="48451" y="8211"/>
                        <a:pt x="109048" y="432"/>
                      </a:cubicBezTo>
                      <a:cubicBezTo>
                        <a:pt x="169645" y="-7211"/>
                        <a:pt x="210998" y="89144"/>
                        <a:pt x="210998" y="89144"/>
                      </a:cubicBezTo>
                      <a:lnTo>
                        <a:pt x="0" y="113847"/>
                      </a:ln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4" name="任意多边形 33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8999960" y="4008319"/>
                  <a:ext cx="480148" cy="374694"/>
                </a:xfrm>
                <a:custGeom>
                  <a:gdLst>
                    <a:gd name="connsiteX0" fmla="*/ 380043 w 480148"/>
                    <a:gd name="connsiteY0" fmla="*/ 7416 h 374694"/>
                    <a:gd name="connsiteX1" fmla="*/ 80196 w 480148"/>
                    <a:gd name="connsiteY1" fmla="*/ 90668 h 374694"/>
                    <a:gd name="connsiteX2" fmla="*/ 75828 w 480148"/>
                    <a:gd name="connsiteY2" fmla="*/ 90941 h 374694"/>
                    <a:gd name="connsiteX3" fmla="*/ 22055 w 480148"/>
                    <a:gd name="connsiteY3" fmla="*/ 95036 h 374694"/>
                    <a:gd name="connsiteX4" fmla="*/ 628 w 480148"/>
                    <a:gd name="connsiteY4" fmla="*/ 159591 h 374694"/>
                    <a:gd name="connsiteX5" fmla="*/ 17415 w 480148"/>
                    <a:gd name="connsiteY5" fmla="*/ 270140 h 374694"/>
                    <a:gd name="connsiteX6" fmla="*/ 48123 w 480148"/>
                    <a:gd name="connsiteY6" fmla="*/ 340973 h 374694"/>
                    <a:gd name="connsiteX7" fmla="*/ 110221 w 480148"/>
                    <a:gd name="connsiteY7" fmla="*/ 330464 h 374694"/>
                    <a:gd name="connsiteX8" fmla="*/ 115135 w 480148"/>
                    <a:gd name="connsiteY8" fmla="*/ 332921 h 374694"/>
                    <a:gd name="connsiteX9" fmla="*/ 417029 w 480148"/>
                    <a:gd name="connsiteY9" fmla="*/ 332239 h 374694"/>
                    <a:gd name="connsiteX10" fmla="*/ 380043 w 480148"/>
                    <a:gd name="connsiteY10" fmla="*/ 7416 h 37469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480148" h="374694">
                      <a:moveTo>
                        <a:pt x="380043" y="7416"/>
                      </a:moveTo>
                      <a:cubicBezTo>
                        <a:pt x="307981" y="-29434"/>
                        <a:pt x="171910" y="82616"/>
                        <a:pt x="80196" y="90668"/>
                      </a:cubicBezTo>
                      <a:cubicBezTo>
                        <a:pt x="78694" y="90805"/>
                        <a:pt x="77193" y="90941"/>
                        <a:pt x="75828" y="90941"/>
                      </a:cubicBezTo>
                      <a:lnTo>
                        <a:pt x="22055" y="95036"/>
                      </a:lnTo>
                      <a:cubicBezTo>
                        <a:pt x="7588" y="114143"/>
                        <a:pt x="2402" y="135707"/>
                        <a:pt x="628" y="159591"/>
                      </a:cubicBezTo>
                      <a:cubicBezTo>
                        <a:pt x="-2102" y="197123"/>
                        <a:pt x="4176" y="234792"/>
                        <a:pt x="17415" y="270140"/>
                      </a:cubicBezTo>
                      <a:cubicBezTo>
                        <a:pt x="26832" y="295116"/>
                        <a:pt x="38433" y="323777"/>
                        <a:pt x="48123" y="340973"/>
                      </a:cubicBezTo>
                      <a:lnTo>
                        <a:pt x="110221" y="330464"/>
                      </a:lnTo>
                      <a:cubicBezTo>
                        <a:pt x="111859" y="331419"/>
                        <a:pt x="113497" y="332239"/>
                        <a:pt x="115135" y="332921"/>
                      </a:cubicBezTo>
                      <a:cubicBezTo>
                        <a:pt x="115135" y="332921"/>
                        <a:pt x="343056" y="427365"/>
                        <a:pt x="417029" y="332239"/>
                      </a:cubicBezTo>
                      <a:cubicBezTo>
                        <a:pt x="512565" y="209406"/>
                        <a:pt x="499190" y="68286"/>
                        <a:pt x="380043" y="7416"/>
                      </a:cubicBezTo>
                      <a:close/>
                    </a:path>
                  </a:pathLst>
                </a:custGeom>
                <a:solidFill>
                  <a:srgbClr val="FBB99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16" name="组合 15"/>
            <p:cNvGrpSpPr/>
            <p:nvPr>
              <p:custDataLst>
                <p:tags r:id="rId128"/>
              </p:custDataLst>
            </p:nvPr>
          </p:nvGrpSpPr>
          <p:grpSpPr>
            <a:xfrm flipH="1">
              <a:off x="7623644" y="2505581"/>
              <a:ext cx="939323" cy="2438572"/>
              <a:chOff x="9871124" y="2505581"/>
              <a:chExt cx="939323" cy="2438572"/>
            </a:xfrm>
            <a:solidFill>
              <a:schemeClr val="accent1"/>
            </a:solidFill>
          </p:grpSpPr>
          <p:sp>
            <p:nvSpPr>
              <p:cNvPr id="17" name="任意多边形 16"/>
              <p:cNvSpPr/>
              <p:nvPr>
                <p:custDataLst>
                  <p:tags r:id="rId129"/>
                </p:custDataLst>
              </p:nvPr>
            </p:nvSpPr>
            <p:spPr>
              <a:xfrm>
                <a:off x="9996757" y="2505581"/>
                <a:ext cx="813690" cy="2018819"/>
              </a:xfrm>
              <a:custGeom>
                <a:gdLst>
                  <a:gd name="connsiteX0" fmla="*/ 731397 w 813690"/>
                  <a:gd name="connsiteY0" fmla="*/ 1764962 h 2018819"/>
                  <a:gd name="connsiteX1" fmla="*/ 517260 w 813690"/>
                  <a:gd name="connsiteY1" fmla="*/ 1932969 h 2018819"/>
                  <a:gd name="connsiteX2" fmla="*/ 50498 w 813690"/>
                  <a:gd name="connsiteY2" fmla="*/ 1736301 h 2018819"/>
                  <a:gd name="connsiteX3" fmla="*/ 149992 w 813690"/>
                  <a:gd name="connsiteY3" fmla="*/ 857505 h 2018819"/>
                  <a:gd name="connsiteX4" fmla="*/ 0 w 813690"/>
                  <a:gd name="connsiteY4" fmla="*/ 0 h 2018819"/>
                  <a:gd name="connsiteX5" fmla="*/ 739723 w 813690"/>
                  <a:gd name="connsiteY5" fmla="*/ 1128691 h 2018819"/>
                  <a:gd name="connsiteX6" fmla="*/ 789129 w 813690"/>
                  <a:gd name="connsiteY6" fmla="*/ 1300520 h 2018819"/>
                  <a:gd name="connsiteX7" fmla="*/ 731397 w 813690"/>
                  <a:gd name="connsiteY7" fmla="*/ 1764962 h 20188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13690" h="2018819">
                    <a:moveTo>
                      <a:pt x="731397" y="1764962"/>
                    </a:moveTo>
                    <a:cubicBezTo>
                      <a:pt x="669845" y="1843848"/>
                      <a:pt x="584818" y="1887931"/>
                      <a:pt x="517260" y="1932969"/>
                    </a:cubicBezTo>
                    <a:cubicBezTo>
                      <a:pt x="354985" y="2041471"/>
                      <a:pt x="25795" y="2110121"/>
                      <a:pt x="50498" y="1736301"/>
                    </a:cubicBezTo>
                    <a:cubicBezTo>
                      <a:pt x="75337" y="1362482"/>
                      <a:pt x="357988" y="1513975"/>
                      <a:pt x="149992" y="857505"/>
                    </a:cubicBezTo>
                    <a:cubicBezTo>
                      <a:pt x="61279" y="577448"/>
                      <a:pt x="0" y="0"/>
                      <a:pt x="0" y="0"/>
                    </a:cubicBezTo>
                    <a:cubicBezTo>
                      <a:pt x="0" y="0"/>
                      <a:pt x="464715" y="325642"/>
                      <a:pt x="739723" y="1128691"/>
                    </a:cubicBezTo>
                    <a:cubicBezTo>
                      <a:pt x="761150" y="1191199"/>
                      <a:pt x="777391" y="1248384"/>
                      <a:pt x="789129" y="1300520"/>
                    </a:cubicBezTo>
                    <a:cubicBezTo>
                      <a:pt x="842492" y="1537586"/>
                      <a:pt x="802367" y="1674203"/>
                      <a:pt x="731397" y="1764962"/>
                    </a:cubicBezTo>
                    <a:close/>
                  </a:path>
                </a:pathLst>
              </a:custGeom>
              <a:solidFill>
                <a:srgbClr val="F2433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任意多边形 17"/>
              <p:cNvSpPr/>
              <p:nvPr>
                <p:custDataLst>
                  <p:tags r:id="rId130"/>
                </p:custDataLst>
              </p:nvPr>
            </p:nvSpPr>
            <p:spPr>
              <a:xfrm>
                <a:off x="10681641" y="3806101"/>
                <a:ext cx="128805" cy="464442"/>
              </a:xfrm>
              <a:custGeom>
                <a:gdLst>
                  <a:gd name="connsiteX0" fmla="*/ 46512 w 128805"/>
                  <a:gd name="connsiteY0" fmla="*/ 464442 h 464442"/>
                  <a:gd name="connsiteX1" fmla="*/ 104244 w 128805"/>
                  <a:gd name="connsiteY1" fmla="*/ 0 h 464442"/>
                  <a:gd name="connsiteX2" fmla="*/ 46512 w 128805"/>
                  <a:gd name="connsiteY2" fmla="*/ 464442 h 464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28805" h="464441">
                    <a:moveTo>
                      <a:pt x="46512" y="464442"/>
                    </a:moveTo>
                    <a:cubicBezTo>
                      <a:pt x="-54347" y="284425"/>
                      <a:pt x="29316" y="106455"/>
                      <a:pt x="104244" y="0"/>
                    </a:cubicBezTo>
                    <a:cubicBezTo>
                      <a:pt x="157607" y="237066"/>
                      <a:pt x="117482" y="373683"/>
                      <a:pt x="46512" y="46444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任意多边形 18"/>
              <p:cNvSpPr/>
              <p:nvPr>
                <p:custDataLst>
                  <p:tags r:id="rId131"/>
                </p:custDataLst>
              </p:nvPr>
            </p:nvSpPr>
            <p:spPr>
              <a:xfrm>
                <a:off x="10030875" y="3791325"/>
                <a:ext cx="335096" cy="517432"/>
              </a:xfrm>
              <a:custGeom>
                <a:gdLst>
                  <a:gd name="connsiteX0" fmla="*/ 15424 w 335096"/>
                  <a:gd name="connsiteY0" fmla="*/ 517432 h 517432"/>
                  <a:gd name="connsiteX1" fmla="*/ 4506 w 335096"/>
                  <a:gd name="connsiteY1" fmla="*/ 508697 h 517432"/>
                  <a:gd name="connsiteX2" fmla="*/ 19246 w 335096"/>
                  <a:gd name="connsiteY2" fmla="*/ 328271 h 517432"/>
                  <a:gd name="connsiteX3" fmla="*/ 318820 w 335096"/>
                  <a:gd name="connsiteY3" fmla="*/ 1264 h 517432"/>
                  <a:gd name="connsiteX4" fmla="*/ 333832 w 335096"/>
                  <a:gd name="connsiteY4" fmla="*/ 6041 h 517432"/>
                  <a:gd name="connsiteX5" fmla="*/ 329056 w 335096"/>
                  <a:gd name="connsiteY5" fmla="*/ 21053 h 517432"/>
                  <a:gd name="connsiteX6" fmla="*/ 40809 w 335096"/>
                  <a:gd name="connsiteY6" fmla="*/ 333593 h 517432"/>
                  <a:gd name="connsiteX7" fmla="*/ 26206 w 335096"/>
                  <a:gd name="connsiteY7" fmla="*/ 503921 h 517432"/>
                  <a:gd name="connsiteX8" fmla="*/ 17608 w 335096"/>
                  <a:gd name="connsiteY8" fmla="*/ 517159 h 517432"/>
                  <a:gd name="connsiteX9" fmla="*/ 15424 w 335096"/>
                  <a:gd name="connsiteY9" fmla="*/ 517432 h 5174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35096" h="517432">
                    <a:moveTo>
                      <a:pt x="15424" y="517432"/>
                    </a:moveTo>
                    <a:cubicBezTo>
                      <a:pt x="10238" y="517432"/>
                      <a:pt x="5734" y="513884"/>
                      <a:pt x="4506" y="508697"/>
                    </a:cubicBezTo>
                    <a:cubicBezTo>
                      <a:pt x="3823" y="505558"/>
                      <a:pt x="-11735" y="429402"/>
                      <a:pt x="19246" y="328271"/>
                    </a:cubicBezTo>
                    <a:cubicBezTo>
                      <a:pt x="47770" y="235464"/>
                      <a:pt x="122834" y="103351"/>
                      <a:pt x="318820" y="1264"/>
                    </a:cubicBezTo>
                    <a:cubicBezTo>
                      <a:pt x="324279" y="-1602"/>
                      <a:pt x="330967" y="581"/>
                      <a:pt x="333832" y="6041"/>
                    </a:cubicBezTo>
                    <a:cubicBezTo>
                      <a:pt x="336699" y="11500"/>
                      <a:pt x="334515" y="18188"/>
                      <a:pt x="329056" y="21053"/>
                    </a:cubicBezTo>
                    <a:cubicBezTo>
                      <a:pt x="140440" y="119183"/>
                      <a:pt x="68242" y="245154"/>
                      <a:pt x="40809" y="333593"/>
                    </a:cubicBezTo>
                    <a:cubicBezTo>
                      <a:pt x="11057" y="429402"/>
                      <a:pt x="26070" y="503238"/>
                      <a:pt x="26206" y="503921"/>
                    </a:cubicBezTo>
                    <a:cubicBezTo>
                      <a:pt x="27434" y="509926"/>
                      <a:pt x="23613" y="515794"/>
                      <a:pt x="17608" y="517159"/>
                    </a:cubicBezTo>
                    <a:cubicBezTo>
                      <a:pt x="16925" y="517432"/>
                      <a:pt x="16243" y="517432"/>
                      <a:pt x="15424" y="51743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任意多边形 19"/>
              <p:cNvSpPr/>
              <p:nvPr>
                <p:custDataLst>
                  <p:tags r:id="rId132"/>
                </p:custDataLst>
              </p:nvPr>
            </p:nvSpPr>
            <p:spPr>
              <a:xfrm>
                <a:off x="10202898" y="3725494"/>
                <a:ext cx="81915" cy="176055"/>
              </a:xfrm>
              <a:custGeom>
                <a:gdLst>
                  <a:gd name="connsiteX0" fmla="*/ 12227 w 81915"/>
                  <a:gd name="connsiteY0" fmla="*/ 176006 h 176055"/>
                  <a:gd name="connsiteX1" fmla="*/ 7587 w 81915"/>
                  <a:gd name="connsiteY1" fmla="*/ 175460 h 176055"/>
                  <a:gd name="connsiteX2" fmla="*/ 626 w 81915"/>
                  <a:gd name="connsiteY2" fmla="*/ 161403 h 176055"/>
                  <a:gd name="connsiteX3" fmla="*/ 60814 w 81915"/>
                  <a:gd name="connsiteY3" fmla="*/ 6088 h 176055"/>
                  <a:gd name="connsiteX4" fmla="*/ 75827 w 81915"/>
                  <a:gd name="connsiteY4" fmla="*/ 1175 h 176055"/>
                  <a:gd name="connsiteX5" fmla="*/ 80740 w 81915"/>
                  <a:gd name="connsiteY5" fmla="*/ 16188 h 176055"/>
                  <a:gd name="connsiteX6" fmla="*/ 21781 w 81915"/>
                  <a:gd name="connsiteY6" fmla="*/ 168500 h 176055"/>
                  <a:gd name="connsiteX7" fmla="*/ 12227 w 81915"/>
                  <a:gd name="connsiteY7" fmla="*/ 176006 h 17605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1915" h="176055">
                    <a:moveTo>
                      <a:pt x="12227" y="176006"/>
                    </a:moveTo>
                    <a:cubicBezTo>
                      <a:pt x="10726" y="176143"/>
                      <a:pt x="9088" y="176006"/>
                      <a:pt x="7587" y="175460"/>
                    </a:cubicBezTo>
                    <a:cubicBezTo>
                      <a:pt x="1718" y="173550"/>
                      <a:pt x="-1421" y="167135"/>
                      <a:pt x="626" y="161403"/>
                    </a:cubicBezTo>
                    <a:cubicBezTo>
                      <a:pt x="36657" y="53993"/>
                      <a:pt x="59859" y="7999"/>
                      <a:pt x="60814" y="6088"/>
                    </a:cubicBezTo>
                    <a:cubicBezTo>
                      <a:pt x="63544" y="629"/>
                      <a:pt x="70231" y="-1554"/>
                      <a:pt x="75827" y="1175"/>
                    </a:cubicBezTo>
                    <a:cubicBezTo>
                      <a:pt x="81286" y="3905"/>
                      <a:pt x="83470" y="10592"/>
                      <a:pt x="80740" y="16188"/>
                    </a:cubicBezTo>
                    <a:cubicBezTo>
                      <a:pt x="80467" y="16597"/>
                      <a:pt x="57266" y="62864"/>
                      <a:pt x="21781" y="168500"/>
                    </a:cubicBezTo>
                    <a:cubicBezTo>
                      <a:pt x="20280" y="172731"/>
                      <a:pt x="16458" y="175597"/>
                      <a:pt x="12227" y="176006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任意多边形 20"/>
              <p:cNvSpPr/>
              <p:nvPr>
                <p:custDataLst>
                  <p:tags r:id="rId133"/>
                </p:custDataLst>
              </p:nvPr>
            </p:nvSpPr>
            <p:spPr>
              <a:xfrm>
                <a:off x="9919595" y="3105361"/>
                <a:ext cx="319277" cy="747143"/>
              </a:xfrm>
              <a:custGeom>
                <a:gdLst>
                  <a:gd name="connsiteX0" fmla="*/ 308086 w 319277"/>
                  <a:gd name="connsiteY0" fmla="*/ 747143 h 747143"/>
                  <a:gd name="connsiteX1" fmla="*/ 296895 w 319277"/>
                  <a:gd name="connsiteY1" fmla="*/ 735952 h 747143"/>
                  <a:gd name="connsiteX2" fmla="*/ 1552 w 319277"/>
                  <a:gd name="connsiteY2" fmla="*/ 16838 h 747143"/>
                  <a:gd name="connsiteX3" fmla="*/ 5510 w 319277"/>
                  <a:gd name="connsiteY3" fmla="*/ 1552 h 747143"/>
                  <a:gd name="connsiteX4" fmla="*/ 20796 w 319277"/>
                  <a:gd name="connsiteY4" fmla="*/ 5510 h 747143"/>
                  <a:gd name="connsiteX5" fmla="*/ 319278 w 319277"/>
                  <a:gd name="connsiteY5" fmla="*/ 735952 h 747143"/>
                  <a:gd name="connsiteX6" fmla="*/ 308086 w 319277"/>
                  <a:gd name="connsiteY6" fmla="*/ 747143 h 7471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9277" h="747143">
                    <a:moveTo>
                      <a:pt x="308086" y="747143"/>
                    </a:moveTo>
                    <a:cubicBezTo>
                      <a:pt x="301945" y="747143"/>
                      <a:pt x="296895" y="742230"/>
                      <a:pt x="296895" y="735952"/>
                    </a:cubicBezTo>
                    <a:cubicBezTo>
                      <a:pt x="296895" y="517174"/>
                      <a:pt x="4554" y="21751"/>
                      <a:pt x="1552" y="16838"/>
                    </a:cubicBezTo>
                    <a:cubicBezTo>
                      <a:pt x="-1587" y="11515"/>
                      <a:pt x="187" y="4691"/>
                      <a:pt x="5510" y="1552"/>
                    </a:cubicBezTo>
                    <a:cubicBezTo>
                      <a:pt x="10833" y="-1587"/>
                      <a:pt x="17657" y="187"/>
                      <a:pt x="20796" y="5510"/>
                    </a:cubicBezTo>
                    <a:cubicBezTo>
                      <a:pt x="32942" y="26118"/>
                      <a:pt x="319278" y="511169"/>
                      <a:pt x="319278" y="735952"/>
                    </a:cubicBezTo>
                    <a:cubicBezTo>
                      <a:pt x="319278" y="742230"/>
                      <a:pt x="314228" y="747143"/>
                      <a:pt x="308086" y="747143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任意多边形 21"/>
              <p:cNvSpPr/>
              <p:nvPr>
                <p:custDataLst>
                  <p:tags r:id="rId134"/>
                </p:custDataLst>
              </p:nvPr>
            </p:nvSpPr>
            <p:spPr>
              <a:xfrm>
                <a:off x="9871124" y="3212751"/>
                <a:ext cx="160519" cy="77591"/>
              </a:xfrm>
              <a:custGeom>
                <a:gdLst>
                  <a:gd name="connsiteX0" fmla="*/ 149653 w 160519"/>
                  <a:gd name="connsiteY0" fmla="*/ 77591 h 77591"/>
                  <a:gd name="connsiteX1" fmla="*/ 142966 w 160519"/>
                  <a:gd name="connsiteY1" fmla="*/ 75408 h 77591"/>
                  <a:gd name="connsiteX2" fmla="*/ 8396 w 160519"/>
                  <a:gd name="connsiteY2" fmla="*/ 21908 h 77591"/>
                  <a:gd name="connsiteX3" fmla="*/ 344 w 160519"/>
                  <a:gd name="connsiteY3" fmla="*/ 8396 h 77591"/>
                  <a:gd name="connsiteX4" fmla="*/ 13855 w 160519"/>
                  <a:gd name="connsiteY4" fmla="*/ 344 h 77591"/>
                  <a:gd name="connsiteX5" fmla="*/ 156068 w 160519"/>
                  <a:gd name="connsiteY5" fmla="*/ 57529 h 77591"/>
                  <a:gd name="connsiteX6" fmla="*/ 158388 w 160519"/>
                  <a:gd name="connsiteY6" fmla="*/ 73088 h 77591"/>
                  <a:gd name="connsiteX7" fmla="*/ 149653 w 160519"/>
                  <a:gd name="connsiteY7" fmla="*/ 77591 h 7759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60519" h="77591">
                    <a:moveTo>
                      <a:pt x="149653" y="77591"/>
                    </a:moveTo>
                    <a:cubicBezTo>
                      <a:pt x="147333" y="77591"/>
                      <a:pt x="145013" y="76909"/>
                      <a:pt x="142966" y="75408"/>
                    </a:cubicBezTo>
                    <a:cubicBezTo>
                      <a:pt x="105161" y="47156"/>
                      <a:pt x="9352" y="22181"/>
                      <a:pt x="8396" y="21908"/>
                    </a:cubicBezTo>
                    <a:cubicBezTo>
                      <a:pt x="2391" y="20406"/>
                      <a:pt x="-1158" y="14265"/>
                      <a:pt x="344" y="8396"/>
                    </a:cubicBezTo>
                    <a:cubicBezTo>
                      <a:pt x="1845" y="2391"/>
                      <a:pt x="7987" y="-1157"/>
                      <a:pt x="13855" y="344"/>
                    </a:cubicBezTo>
                    <a:cubicBezTo>
                      <a:pt x="17950" y="1436"/>
                      <a:pt x="114851" y="26684"/>
                      <a:pt x="156068" y="57529"/>
                    </a:cubicBezTo>
                    <a:cubicBezTo>
                      <a:pt x="160981" y="61214"/>
                      <a:pt x="161936" y="68174"/>
                      <a:pt x="158388" y="73088"/>
                    </a:cubicBezTo>
                    <a:cubicBezTo>
                      <a:pt x="156477" y="76090"/>
                      <a:pt x="153065" y="77591"/>
                      <a:pt x="149653" y="77591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任意多边形 22"/>
              <p:cNvSpPr/>
              <p:nvPr>
                <p:custDataLst>
                  <p:tags r:id="rId135"/>
                </p:custDataLst>
              </p:nvPr>
            </p:nvSpPr>
            <p:spPr>
              <a:xfrm>
                <a:off x="9881547" y="4241957"/>
                <a:ext cx="473051" cy="702196"/>
              </a:xfrm>
              <a:custGeom>
                <a:gdLst>
                  <a:gd name="connsiteX0" fmla="*/ 3023 w 473051"/>
                  <a:gd name="connsiteY0" fmla="*/ 610811 h 702196"/>
                  <a:gd name="connsiteX1" fmla="*/ 8892 w 473051"/>
                  <a:gd name="connsiteY1" fmla="*/ 667860 h 702196"/>
                  <a:gd name="connsiteX2" fmla="*/ 36324 w 473051"/>
                  <a:gd name="connsiteY2" fmla="*/ 686694 h 702196"/>
                  <a:gd name="connsiteX3" fmla="*/ 44922 w 473051"/>
                  <a:gd name="connsiteY3" fmla="*/ 661445 h 702196"/>
                  <a:gd name="connsiteX4" fmla="*/ 60208 w 473051"/>
                  <a:gd name="connsiteY4" fmla="*/ 479927 h 702196"/>
                  <a:gd name="connsiteX5" fmla="*/ 99242 w 473051"/>
                  <a:gd name="connsiteY5" fmla="*/ 379068 h 702196"/>
                  <a:gd name="connsiteX6" fmla="*/ 83137 w 473051"/>
                  <a:gd name="connsiteY6" fmla="*/ 452903 h 702196"/>
                  <a:gd name="connsiteX7" fmla="*/ 83137 w 473051"/>
                  <a:gd name="connsiteY7" fmla="*/ 571368 h 702196"/>
                  <a:gd name="connsiteX8" fmla="*/ 87504 w 473051"/>
                  <a:gd name="connsiteY8" fmla="*/ 647115 h 702196"/>
                  <a:gd name="connsiteX9" fmla="*/ 87504 w 473051"/>
                  <a:gd name="connsiteY9" fmla="*/ 647115 h 702196"/>
                  <a:gd name="connsiteX10" fmla="*/ 116302 w 473051"/>
                  <a:gd name="connsiteY10" fmla="*/ 668679 h 702196"/>
                  <a:gd name="connsiteX11" fmla="*/ 132270 w 473051"/>
                  <a:gd name="connsiteY11" fmla="*/ 625005 h 702196"/>
                  <a:gd name="connsiteX12" fmla="*/ 142233 w 473051"/>
                  <a:gd name="connsiteY12" fmla="*/ 484976 h 702196"/>
                  <a:gd name="connsiteX13" fmla="*/ 174306 w 473051"/>
                  <a:gd name="connsiteY13" fmla="*/ 402952 h 702196"/>
                  <a:gd name="connsiteX14" fmla="*/ 159839 w 473051"/>
                  <a:gd name="connsiteY14" fmla="*/ 471738 h 702196"/>
                  <a:gd name="connsiteX15" fmla="*/ 156563 w 473051"/>
                  <a:gd name="connsiteY15" fmla="*/ 610128 h 702196"/>
                  <a:gd name="connsiteX16" fmla="*/ 174715 w 473051"/>
                  <a:gd name="connsiteY16" fmla="*/ 623640 h 702196"/>
                  <a:gd name="connsiteX17" fmla="*/ 207061 w 473051"/>
                  <a:gd name="connsiteY17" fmla="*/ 571778 h 702196"/>
                  <a:gd name="connsiteX18" fmla="*/ 222347 w 473051"/>
                  <a:gd name="connsiteY18" fmla="*/ 495485 h 702196"/>
                  <a:gd name="connsiteX19" fmla="*/ 247323 w 473051"/>
                  <a:gd name="connsiteY19" fmla="*/ 416463 h 702196"/>
                  <a:gd name="connsiteX20" fmla="*/ 233538 w 473051"/>
                  <a:gd name="connsiteY20" fmla="*/ 547075 h 702196"/>
                  <a:gd name="connsiteX21" fmla="*/ 255511 w 473051"/>
                  <a:gd name="connsiteY21" fmla="*/ 557857 h 702196"/>
                  <a:gd name="connsiteX22" fmla="*/ 314880 w 473051"/>
                  <a:gd name="connsiteY22" fmla="*/ 404180 h 702196"/>
                  <a:gd name="connsiteX23" fmla="*/ 315699 w 473051"/>
                  <a:gd name="connsiteY23" fmla="*/ 401041 h 702196"/>
                  <a:gd name="connsiteX24" fmla="*/ 316382 w 473051"/>
                  <a:gd name="connsiteY24" fmla="*/ 398175 h 702196"/>
                  <a:gd name="connsiteX25" fmla="*/ 318156 w 473051"/>
                  <a:gd name="connsiteY25" fmla="*/ 390941 h 702196"/>
                  <a:gd name="connsiteX26" fmla="*/ 318156 w 473051"/>
                  <a:gd name="connsiteY26" fmla="*/ 390941 h 702196"/>
                  <a:gd name="connsiteX27" fmla="*/ 341767 w 473051"/>
                  <a:gd name="connsiteY27" fmla="*/ 307825 h 702196"/>
                  <a:gd name="connsiteX28" fmla="*/ 418469 w 473051"/>
                  <a:gd name="connsiteY28" fmla="*/ 222798 h 702196"/>
                  <a:gd name="connsiteX29" fmla="*/ 352412 w 473051"/>
                  <a:gd name="connsiteY29" fmla="*/ 472 h 702196"/>
                  <a:gd name="connsiteX30" fmla="*/ 246913 w 473051"/>
                  <a:gd name="connsiteY30" fmla="*/ 33773 h 702196"/>
                  <a:gd name="connsiteX31" fmla="*/ 174033 w 473051"/>
                  <a:gd name="connsiteY31" fmla="*/ 90821 h 702196"/>
                  <a:gd name="connsiteX32" fmla="*/ 174033 w 473051"/>
                  <a:gd name="connsiteY32" fmla="*/ 90821 h 702196"/>
                  <a:gd name="connsiteX33" fmla="*/ 59935 w 473051"/>
                  <a:gd name="connsiteY33" fmla="*/ 264697 h 702196"/>
                  <a:gd name="connsiteX34" fmla="*/ 4934 w 473051"/>
                  <a:gd name="connsiteY34" fmla="*/ 466279 h 702196"/>
                  <a:gd name="connsiteX35" fmla="*/ 3023 w 473051"/>
                  <a:gd name="connsiteY35" fmla="*/ 610811 h 7021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</a:cxnLst>
                <a:rect l="l" t="t" r="r" b="b"/>
                <a:pathLst>
                  <a:path w="473050" h="702196">
                    <a:moveTo>
                      <a:pt x="3023" y="610811"/>
                    </a:moveTo>
                    <a:cubicBezTo>
                      <a:pt x="4797" y="630601"/>
                      <a:pt x="6571" y="651209"/>
                      <a:pt x="8892" y="667860"/>
                    </a:cubicBezTo>
                    <a:cubicBezTo>
                      <a:pt x="13396" y="699387"/>
                      <a:pt x="20629" y="716583"/>
                      <a:pt x="36324" y="686694"/>
                    </a:cubicBezTo>
                    <a:cubicBezTo>
                      <a:pt x="39873" y="680007"/>
                      <a:pt x="42602" y="671408"/>
                      <a:pt x="44922" y="661445"/>
                    </a:cubicBezTo>
                    <a:cubicBezTo>
                      <a:pt x="58434" y="603714"/>
                      <a:pt x="53930" y="502036"/>
                      <a:pt x="60208" y="479927"/>
                    </a:cubicBezTo>
                    <a:cubicBezTo>
                      <a:pt x="67305" y="454678"/>
                      <a:pt x="96649" y="383162"/>
                      <a:pt x="99242" y="379068"/>
                    </a:cubicBezTo>
                    <a:cubicBezTo>
                      <a:pt x="97877" y="382070"/>
                      <a:pt x="84638" y="425880"/>
                      <a:pt x="83137" y="452903"/>
                    </a:cubicBezTo>
                    <a:cubicBezTo>
                      <a:pt x="81636" y="478289"/>
                      <a:pt x="83137" y="508997"/>
                      <a:pt x="83137" y="571368"/>
                    </a:cubicBezTo>
                    <a:cubicBezTo>
                      <a:pt x="83137" y="598528"/>
                      <a:pt x="84092" y="626643"/>
                      <a:pt x="87504" y="647115"/>
                    </a:cubicBezTo>
                    <a:lnTo>
                      <a:pt x="87504" y="647115"/>
                    </a:lnTo>
                    <a:cubicBezTo>
                      <a:pt x="91872" y="673592"/>
                      <a:pt x="100470" y="686967"/>
                      <a:pt x="116302" y="668679"/>
                    </a:cubicBezTo>
                    <a:cubicBezTo>
                      <a:pt x="124081" y="659671"/>
                      <a:pt x="129131" y="643839"/>
                      <a:pt x="132270" y="625005"/>
                    </a:cubicBezTo>
                    <a:cubicBezTo>
                      <a:pt x="140868" y="576282"/>
                      <a:pt x="137729" y="507495"/>
                      <a:pt x="142233" y="484976"/>
                    </a:cubicBezTo>
                    <a:cubicBezTo>
                      <a:pt x="148238" y="454814"/>
                      <a:pt x="172805" y="405954"/>
                      <a:pt x="174306" y="402952"/>
                    </a:cubicBezTo>
                    <a:cubicBezTo>
                      <a:pt x="165025" y="434069"/>
                      <a:pt x="165025" y="430930"/>
                      <a:pt x="159839" y="471738"/>
                    </a:cubicBezTo>
                    <a:cubicBezTo>
                      <a:pt x="156154" y="500262"/>
                      <a:pt x="149603" y="576008"/>
                      <a:pt x="156563" y="610128"/>
                    </a:cubicBezTo>
                    <a:cubicBezTo>
                      <a:pt x="159566" y="624732"/>
                      <a:pt x="165161" y="631693"/>
                      <a:pt x="174715" y="623640"/>
                    </a:cubicBezTo>
                    <a:cubicBezTo>
                      <a:pt x="189455" y="611084"/>
                      <a:pt x="199828" y="592796"/>
                      <a:pt x="207061" y="571778"/>
                    </a:cubicBezTo>
                    <a:cubicBezTo>
                      <a:pt x="215250" y="548167"/>
                      <a:pt x="219481" y="521280"/>
                      <a:pt x="222347" y="495485"/>
                    </a:cubicBezTo>
                    <a:cubicBezTo>
                      <a:pt x="227533" y="446625"/>
                      <a:pt x="247323" y="416463"/>
                      <a:pt x="247323" y="416463"/>
                    </a:cubicBezTo>
                    <a:cubicBezTo>
                      <a:pt x="236404" y="469417"/>
                      <a:pt x="230399" y="520597"/>
                      <a:pt x="233538" y="547075"/>
                    </a:cubicBezTo>
                    <a:cubicBezTo>
                      <a:pt x="235722" y="565772"/>
                      <a:pt x="242682" y="572051"/>
                      <a:pt x="255511" y="557857"/>
                    </a:cubicBezTo>
                    <a:cubicBezTo>
                      <a:pt x="280760" y="530151"/>
                      <a:pt x="306146" y="438573"/>
                      <a:pt x="314880" y="404180"/>
                    </a:cubicBezTo>
                    <a:cubicBezTo>
                      <a:pt x="315153" y="403088"/>
                      <a:pt x="315426" y="401996"/>
                      <a:pt x="315699" y="401041"/>
                    </a:cubicBezTo>
                    <a:cubicBezTo>
                      <a:pt x="315972" y="399949"/>
                      <a:pt x="316245" y="398994"/>
                      <a:pt x="316382" y="398175"/>
                    </a:cubicBezTo>
                    <a:cubicBezTo>
                      <a:pt x="317610" y="393534"/>
                      <a:pt x="318156" y="390941"/>
                      <a:pt x="318156" y="390941"/>
                    </a:cubicBezTo>
                    <a:lnTo>
                      <a:pt x="318156" y="390941"/>
                    </a:lnTo>
                    <a:cubicBezTo>
                      <a:pt x="325389" y="362281"/>
                      <a:pt x="332077" y="333620"/>
                      <a:pt x="341767" y="307825"/>
                    </a:cubicBezTo>
                    <a:cubicBezTo>
                      <a:pt x="356097" y="269611"/>
                      <a:pt x="377388" y="238084"/>
                      <a:pt x="418469" y="222798"/>
                    </a:cubicBezTo>
                    <a:cubicBezTo>
                      <a:pt x="511548" y="188132"/>
                      <a:pt x="483024" y="11117"/>
                      <a:pt x="352412" y="472"/>
                    </a:cubicBezTo>
                    <a:cubicBezTo>
                      <a:pt x="314334" y="-2668"/>
                      <a:pt x="276802" y="10025"/>
                      <a:pt x="246913" y="33773"/>
                    </a:cubicBezTo>
                    <a:cubicBezTo>
                      <a:pt x="227942" y="48922"/>
                      <a:pt x="201056" y="70076"/>
                      <a:pt x="174033" y="90821"/>
                    </a:cubicBezTo>
                    <a:cubicBezTo>
                      <a:pt x="174033" y="90821"/>
                      <a:pt x="174033" y="90821"/>
                      <a:pt x="174033" y="90821"/>
                    </a:cubicBezTo>
                    <a:cubicBezTo>
                      <a:pt x="171440" y="94097"/>
                      <a:pt x="86549" y="199323"/>
                      <a:pt x="59935" y="264697"/>
                    </a:cubicBezTo>
                    <a:cubicBezTo>
                      <a:pt x="32912" y="331163"/>
                      <a:pt x="9983" y="436253"/>
                      <a:pt x="4934" y="466279"/>
                    </a:cubicBezTo>
                    <a:cubicBezTo>
                      <a:pt x="-116" y="496441"/>
                      <a:pt x="-2163" y="553626"/>
                      <a:pt x="3023" y="610811"/>
                    </a:cubicBezTo>
                    <a:close/>
                  </a:path>
                </a:pathLst>
              </a:custGeom>
              <a:solidFill>
                <a:srgbClr val="FBB990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ctrTitle"/>
            <p:custDataLst>
              <p:tags r:id="rId136"/>
            </p:custDataLst>
          </p:nvPr>
        </p:nvSpPr>
        <p:spPr>
          <a:xfrm>
            <a:off x="660400" y="2410642"/>
            <a:ext cx="6971716" cy="1463040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37"/>
            </p:custDataLst>
          </p:nvPr>
        </p:nvSpPr>
        <p:spPr>
          <a:xfrm>
            <a:off x="660400" y="4291942"/>
            <a:ext cx="3493911" cy="6433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 hasCustomPrompt="1"/>
            <p:custDataLst>
              <p:tags r:id="rId138"/>
            </p:custDataLst>
          </p:nvPr>
        </p:nvSpPr>
        <p:spPr>
          <a:xfrm>
            <a:off x="7013717" y="5859780"/>
            <a:ext cx="4517887" cy="27432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Speaker name and title</a:t>
            </a:r>
            <a:endParaRPr 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4" hasCustomPrompt="1"/>
            <p:custDataLst>
              <p:tags r:id="rId139"/>
            </p:custDataLst>
          </p:nvPr>
        </p:nvSpPr>
        <p:spPr>
          <a:xfrm>
            <a:off x="660398" y="5859780"/>
            <a:ext cx="4517887" cy="27432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2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www.islide.cc</a:t>
            </a:r>
            <a:endParaRPr 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43A25592-9C3F-48AB-9A3F-F2A64B129A6F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Agenda" preserve="1">
  <p:cSld name="Agenda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660400" y="1500187"/>
            <a:ext cx="2836562" cy="915667"/>
          </a:xfrm>
        </p:spPr>
        <p:txBody>
          <a:bodyPr anchor="t">
            <a:normAutofit/>
          </a:bodyPr>
          <a:lstStyle>
            <a:lvl1pPr algn="r">
              <a:defRPr sz="2400"/>
            </a:lvl1pPr>
          </a:lstStyle>
          <a:p>
            <a:r>
              <a:rPr lang="en-US"/>
              <a:t>Agenda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  <p:custDataLst>
              <p:tags r:id="rId3"/>
            </p:custDataLst>
          </p:nvPr>
        </p:nvSpPr>
        <p:spPr>
          <a:xfrm>
            <a:off x="3745078" y="1500188"/>
            <a:ext cx="7773821" cy="4633912"/>
          </a:xfrm>
        </p:spPr>
        <p:txBody>
          <a:bodyPr/>
          <a:lstStyle>
            <a:lvl1pPr marL="342900" indent="-342900">
              <a:lnSpc>
                <a:spcPct val="100000"/>
              </a:lnSpc>
              <a:buFont typeface="+mj-lt"/>
              <a:buAutoNum type="arabicPeriod"/>
              <a:defRPr/>
            </a:lvl1pPr>
            <a:lvl2pPr marL="800100" indent="-342900">
              <a:lnSpc>
                <a:spcPct val="100000"/>
              </a:lnSpc>
              <a:buFont typeface="+mj-ea"/>
              <a:buAutoNum type="circleNumDbPlain"/>
              <a:defRPr/>
            </a:lvl2pPr>
            <a:lvl3pPr marL="1257300" indent="-342900">
              <a:lnSpc>
                <a:spcPct val="100000"/>
              </a:lnSpc>
              <a:buFont typeface="+mj-lt"/>
              <a:buAutoNum type="alphaLcParenR"/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43A25592-9C3F-48AB-9A3F-F2A64B129A6F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直接连接符 7"/>
          <p:cNvCxnSpPr/>
          <p:nvPr>
            <p:custDataLst>
              <p:tags r:id="rId7"/>
            </p:custDataLst>
          </p:nvPr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9" name="任意多边形 8"/>
          <p:cNvSpPr>
            <a:spLocks noChangeAspect="1"/>
          </p:cNvSpPr>
          <p:nvPr>
            <p:custDataLst>
              <p:tags r:id="rId8"/>
            </p:custDataLst>
          </p:nvPr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Section Header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41" name="矩形 140"/>
          <p:cNvSpPr/>
          <p:nvPr>
            <p:custDataLst>
              <p:tags r:id="rId2"/>
            </p:custDataLst>
          </p:nvPr>
        </p:nvSpPr>
        <p:spPr>
          <a:xfrm>
            <a:off x="2769996" y="2554360"/>
            <a:ext cx="9422004" cy="26181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152571" y="2914150"/>
            <a:ext cx="6031593" cy="987399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5158921" y="3901549"/>
            <a:ext cx="6031593" cy="51925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43A25592-9C3F-48AB-9A3F-F2A64B129A6F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组合 6"/>
          <p:cNvGrpSpPr/>
          <p:nvPr>
            <p:custDataLst>
              <p:tags r:id="rId8"/>
            </p:custDataLst>
          </p:nvPr>
        </p:nvGrpSpPr>
        <p:grpSpPr>
          <a:xfrm>
            <a:off x="490169" y="961410"/>
            <a:ext cx="4468907" cy="5309009"/>
            <a:chOff x="6936326" y="961410"/>
            <a:chExt cx="4468907" cy="5309009"/>
          </a:xfrm>
        </p:grpSpPr>
        <p:sp>
          <p:nvSpPr>
            <p:cNvPr id="8" name="任意多边形 7"/>
            <p:cNvSpPr/>
            <p:nvPr>
              <p:custDataLst>
                <p:tags r:id="rId9"/>
              </p:custDataLst>
            </p:nvPr>
          </p:nvSpPr>
          <p:spPr>
            <a:xfrm flipH="1">
              <a:off x="6936326" y="5330858"/>
              <a:ext cx="4468907" cy="870470"/>
            </a:xfrm>
            <a:custGeom>
              <a:gdLst>
                <a:gd name="connsiteX0" fmla="*/ 4468908 w 4468907"/>
                <a:gd name="connsiteY0" fmla="*/ 435235 h 870470"/>
                <a:gd name="connsiteX1" fmla="*/ 2234454 w 4468907"/>
                <a:gd name="connsiteY1" fmla="*/ 870471 h 870470"/>
                <a:gd name="connsiteX2" fmla="*/ 0 w 4468907"/>
                <a:gd name="connsiteY2" fmla="*/ 435235 h 870470"/>
                <a:gd name="connsiteX3" fmla="*/ 2234454 w 4468907"/>
                <a:gd name="connsiteY3" fmla="*/ 0 h 870470"/>
                <a:gd name="connsiteX4" fmla="*/ 4468908 w 4468907"/>
                <a:gd name="connsiteY4" fmla="*/ 435235 h 8704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68907" h="870469">
                  <a:moveTo>
                    <a:pt x="4468908" y="435235"/>
                  </a:moveTo>
                  <a:cubicBezTo>
                    <a:pt x="4468908" y="675609"/>
                    <a:pt x="3468509" y="870471"/>
                    <a:pt x="2234454" y="870471"/>
                  </a:cubicBezTo>
                  <a:cubicBezTo>
                    <a:pt x="1000399" y="870471"/>
                    <a:pt x="0" y="675609"/>
                    <a:pt x="0" y="435235"/>
                  </a:cubicBezTo>
                  <a:cubicBezTo>
                    <a:pt x="0" y="194861"/>
                    <a:pt x="1000399" y="0"/>
                    <a:pt x="2234454" y="0"/>
                  </a:cubicBezTo>
                  <a:cubicBezTo>
                    <a:pt x="3468509" y="0"/>
                    <a:pt x="4468908" y="194861"/>
                    <a:pt x="4468908" y="435235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39000"/>
              </a:schemeClr>
            </a:solidFill>
            <a:ln w="1363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任意多边形 8"/>
            <p:cNvSpPr/>
            <p:nvPr>
              <p:custDataLst>
                <p:tags r:id="rId10"/>
              </p:custDataLst>
            </p:nvPr>
          </p:nvSpPr>
          <p:spPr>
            <a:xfrm flipH="1">
              <a:off x="8627653" y="1811954"/>
              <a:ext cx="1397214" cy="787286"/>
            </a:xfrm>
            <a:custGeom>
              <a:gdLst>
                <a:gd name="connsiteX0" fmla="*/ 155446 w 1397214"/>
                <a:gd name="connsiteY0" fmla="*/ 783158 h 787286"/>
                <a:gd name="connsiteX1" fmla="*/ 76696 w 1397214"/>
                <a:gd name="connsiteY1" fmla="*/ 744943 h 787286"/>
                <a:gd name="connsiteX2" fmla="*/ 56224 w 1397214"/>
                <a:gd name="connsiteY2" fmla="*/ 314758 h 787286"/>
                <a:gd name="connsiteX3" fmla="*/ 1192149 w 1397214"/>
                <a:gd name="connsiteY3" fmla="*/ 260029 h 787286"/>
                <a:gd name="connsiteX4" fmla="*/ 1378035 w 1397214"/>
                <a:gd name="connsiteY4" fmla="*/ 603959 h 787286"/>
                <a:gd name="connsiteX5" fmla="*/ 155446 w 1397214"/>
                <a:gd name="connsiteY5" fmla="*/ 783158 h 7872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214" h="787286">
                  <a:moveTo>
                    <a:pt x="155446" y="783158"/>
                  </a:moveTo>
                  <a:cubicBezTo>
                    <a:pt x="125420" y="780701"/>
                    <a:pt x="97305" y="767053"/>
                    <a:pt x="76696" y="744943"/>
                  </a:cubicBezTo>
                  <a:cubicBezTo>
                    <a:pt x="22923" y="687212"/>
                    <a:pt x="-54188" y="553052"/>
                    <a:pt x="56224" y="314758"/>
                  </a:cubicBezTo>
                  <a:cubicBezTo>
                    <a:pt x="261627" y="-129076"/>
                    <a:pt x="1012951" y="-62474"/>
                    <a:pt x="1192149" y="260029"/>
                  </a:cubicBezTo>
                  <a:cubicBezTo>
                    <a:pt x="1319622" y="489452"/>
                    <a:pt x="1446412" y="535037"/>
                    <a:pt x="1378035" y="603959"/>
                  </a:cubicBezTo>
                  <a:cubicBezTo>
                    <a:pt x="1312115" y="670562"/>
                    <a:pt x="529674" y="813320"/>
                    <a:pt x="155446" y="783158"/>
                  </a:cubicBezTo>
                  <a:close/>
                </a:path>
              </a:pathLst>
            </a:custGeom>
            <a:solidFill>
              <a:srgbClr val="F24338"/>
            </a:solidFill>
            <a:ln w="1363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" name="组合 9"/>
            <p:cNvGrpSpPr/>
            <p:nvPr>
              <p:custDataLst>
                <p:tags r:id="rId11"/>
              </p:custDataLst>
            </p:nvPr>
          </p:nvGrpSpPr>
          <p:grpSpPr>
            <a:xfrm flipH="1">
              <a:off x="8146280" y="2273838"/>
              <a:ext cx="1972058" cy="3180944"/>
              <a:chOff x="8315753" y="2273838"/>
              <a:chExt cx="1972058" cy="3180944"/>
            </a:xfrm>
            <a:solidFill>
              <a:schemeClr val="accent1"/>
            </a:solidFill>
          </p:grpSpPr>
          <p:grpSp>
            <p:nvGrpSpPr>
              <p:cNvPr id="123" name="组合 122"/>
              <p:cNvGrpSpPr/>
              <p:nvPr>
                <p:custDataLst>
                  <p:tags r:id="rId12"/>
                </p:custDataLst>
              </p:nvPr>
            </p:nvGrpSpPr>
            <p:grpSpPr>
              <a:xfrm>
                <a:off x="8460884" y="2273838"/>
                <a:ext cx="1627816" cy="3057704"/>
                <a:chOff x="8460884" y="2273838"/>
                <a:chExt cx="1627816" cy="3057704"/>
              </a:xfrm>
              <a:solidFill>
                <a:schemeClr val="accent1"/>
              </a:solidFill>
            </p:grpSpPr>
            <p:sp>
              <p:nvSpPr>
                <p:cNvPr id="130" name="任意多边形 129"/>
                <p:cNvSpPr/>
                <p:nvPr>
                  <p:custDataLst>
                    <p:tags r:id="rId13"/>
                  </p:custDataLst>
                </p:nvPr>
              </p:nvSpPr>
              <p:spPr>
                <a:xfrm>
                  <a:off x="8460884" y="2273838"/>
                  <a:ext cx="1627816" cy="3057704"/>
                </a:xfrm>
                <a:custGeom>
                  <a:gdLst>
                    <a:gd name="connsiteX0" fmla="*/ 1428053 w 1627816"/>
                    <a:gd name="connsiteY0" fmla="*/ 2987552 h 3057704"/>
                    <a:gd name="connsiteX1" fmla="*/ 1425597 w 1627816"/>
                    <a:gd name="connsiteY1" fmla="*/ 2987825 h 3057704"/>
                    <a:gd name="connsiteX2" fmla="*/ 933176 w 1627816"/>
                    <a:gd name="connsiteY2" fmla="*/ 3045965 h 3057704"/>
                    <a:gd name="connsiteX3" fmla="*/ 904788 w 1627816"/>
                    <a:gd name="connsiteY3" fmla="*/ 3048013 h 3057704"/>
                    <a:gd name="connsiteX4" fmla="*/ 381114 w 1627816"/>
                    <a:gd name="connsiteY4" fmla="*/ 3045283 h 3057704"/>
                    <a:gd name="connsiteX5" fmla="*/ 211332 w 1627816"/>
                    <a:gd name="connsiteY5" fmla="*/ 3021672 h 3057704"/>
                    <a:gd name="connsiteX6" fmla="*/ 21488 w 1627816"/>
                    <a:gd name="connsiteY6" fmla="*/ 2754171 h 3057704"/>
                    <a:gd name="connsiteX7" fmla="*/ 61341 w 1627816"/>
                    <a:gd name="connsiteY7" fmla="*/ 2418566 h 3057704"/>
                    <a:gd name="connsiteX8" fmla="*/ 64753 w 1627816"/>
                    <a:gd name="connsiteY8" fmla="*/ 2372163 h 3057704"/>
                    <a:gd name="connsiteX9" fmla="*/ 76626 w 1627816"/>
                    <a:gd name="connsiteY9" fmla="*/ 2033146 h 3057704"/>
                    <a:gd name="connsiteX10" fmla="*/ 76763 w 1627816"/>
                    <a:gd name="connsiteY10" fmla="*/ 2007215 h 3057704"/>
                    <a:gd name="connsiteX11" fmla="*/ 76899 w 1627816"/>
                    <a:gd name="connsiteY11" fmla="*/ 1995750 h 3057704"/>
                    <a:gd name="connsiteX12" fmla="*/ 76899 w 1627816"/>
                    <a:gd name="connsiteY12" fmla="*/ 1978281 h 3057704"/>
                    <a:gd name="connsiteX13" fmla="*/ 77036 w 1627816"/>
                    <a:gd name="connsiteY13" fmla="*/ 1966680 h 3057704"/>
                    <a:gd name="connsiteX14" fmla="*/ 77036 w 1627816"/>
                    <a:gd name="connsiteY14" fmla="*/ 1943069 h 3057704"/>
                    <a:gd name="connsiteX15" fmla="*/ 77172 w 1627816"/>
                    <a:gd name="connsiteY15" fmla="*/ 1873054 h 3057704"/>
                    <a:gd name="connsiteX16" fmla="*/ 77172 w 1627816"/>
                    <a:gd name="connsiteY16" fmla="*/ 1867049 h 3057704"/>
                    <a:gd name="connsiteX17" fmla="*/ 80721 w 1627816"/>
                    <a:gd name="connsiteY17" fmla="*/ 1656733 h 3057704"/>
                    <a:gd name="connsiteX18" fmla="*/ 81130 w 1627816"/>
                    <a:gd name="connsiteY18" fmla="*/ 1648408 h 3057704"/>
                    <a:gd name="connsiteX19" fmla="*/ 83041 w 1627816"/>
                    <a:gd name="connsiteY19" fmla="*/ 1610466 h 3057704"/>
                    <a:gd name="connsiteX20" fmla="*/ 84679 w 1627816"/>
                    <a:gd name="connsiteY20" fmla="*/ 1574436 h 3057704"/>
                    <a:gd name="connsiteX21" fmla="*/ 87408 w 1627816"/>
                    <a:gd name="connsiteY21" fmla="*/ 1478217 h 3057704"/>
                    <a:gd name="connsiteX22" fmla="*/ 87272 w 1627816"/>
                    <a:gd name="connsiteY22" fmla="*/ 1404108 h 3057704"/>
                    <a:gd name="connsiteX23" fmla="*/ 84406 w 1627816"/>
                    <a:gd name="connsiteY23" fmla="*/ 1331091 h 3057704"/>
                    <a:gd name="connsiteX24" fmla="*/ 82768 w 1627816"/>
                    <a:gd name="connsiteY24" fmla="*/ 1307890 h 3057704"/>
                    <a:gd name="connsiteX25" fmla="*/ 79765 w 1627816"/>
                    <a:gd name="connsiteY25" fmla="*/ 1270631 h 3057704"/>
                    <a:gd name="connsiteX26" fmla="*/ 77718 w 1627816"/>
                    <a:gd name="connsiteY26" fmla="*/ 1247020 h 3057704"/>
                    <a:gd name="connsiteX27" fmla="*/ 76763 w 1627816"/>
                    <a:gd name="connsiteY27" fmla="*/ 1236511 h 3057704"/>
                    <a:gd name="connsiteX28" fmla="*/ 76490 w 1627816"/>
                    <a:gd name="connsiteY28" fmla="*/ 1233918 h 3057704"/>
                    <a:gd name="connsiteX29" fmla="*/ 75125 w 1627816"/>
                    <a:gd name="connsiteY29" fmla="*/ 1219041 h 3057704"/>
                    <a:gd name="connsiteX30" fmla="*/ 73624 w 1627816"/>
                    <a:gd name="connsiteY30" fmla="*/ 1204438 h 3057704"/>
                    <a:gd name="connsiteX31" fmla="*/ 71031 w 1627816"/>
                    <a:gd name="connsiteY31" fmla="*/ 1178370 h 3057704"/>
                    <a:gd name="connsiteX32" fmla="*/ 57519 w 1627816"/>
                    <a:gd name="connsiteY32" fmla="*/ 1050079 h 3057704"/>
                    <a:gd name="connsiteX33" fmla="*/ 52879 w 1627816"/>
                    <a:gd name="connsiteY33" fmla="*/ 1008179 h 3057704"/>
                    <a:gd name="connsiteX34" fmla="*/ 45509 w 1627816"/>
                    <a:gd name="connsiteY34" fmla="*/ 942396 h 3057704"/>
                    <a:gd name="connsiteX35" fmla="*/ 40596 w 1627816"/>
                    <a:gd name="connsiteY35" fmla="*/ 899951 h 3057704"/>
                    <a:gd name="connsiteX36" fmla="*/ 1699 w 1627816"/>
                    <a:gd name="connsiteY36" fmla="*/ 418175 h 3057704"/>
                    <a:gd name="connsiteX37" fmla="*/ 558538 w 1627816"/>
                    <a:gd name="connsiteY37" fmla="*/ 10236 h 3057704"/>
                    <a:gd name="connsiteX38" fmla="*/ 884316 w 1627816"/>
                    <a:gd name="connsiteY38" fmla="*/ 0 h 3057704"/>
                    <a:gd name="connsiteX39" fmla="*/ 1426143 w 1627816"/>
                    <a:gd name="connsiteY39" fmla="*/ 295480 h 3057704"/>
                    <a:gd name="connsiteX40" fmla="*/ 1427371 w 1627816"/>
                    <a:gd name="connsiteY40" fmla="*/ 297117 h 3057704"/>
                    <a:gd name="connsiteX41" fmla="*/ 1465449 w 1627816"/>
                    <a:gd name="connsiteY41" fmla="*/ 404664 h 3057704"/>
                    <a:gd name="connsiteX42" fmla="*/ 1473365 w 1627816"/>
                    <a:gd name="connsiteY42" fmla="*/ 542099 h 3057704"/>
                    <a:gd name="connsiteX43" fmla="*/ 1469134 w 1627816"/>
                    <a:gd name="connsiteY43" fmla="*/ 660701 h 3057704"/>
                    <a:gd name="connsiteX44" fmla="*/ 1459444 w 1627816"/>
                    <a:gd name="connsiteY44" fmla="*/ 802367 h 3057704"/>
                    <a:gd name="connsiteX45" fmla="*/ 1456168 w 1627816"/>
                    <a:gd name="connsiteY45" fmla="*/ 846177 h 3057704"/>
                    <a:gd name="connsiteX46" fmla="*/ 1452756 w 1627816"/>
                    <a:gd name="connsiteY46" fmla="*/ 891762 h 3057704"/>
                    <a:gd name="connsiteX47" fmla="*/ 1450573 w 1627816"/>
                    <a:gd name="connsiteY47" fmla="*/ 921787 h 3057704"/>
                    <a:gd name="connsiteX48" fmla="*/ 1444841 w 1627816"/>
                    <a:gd name="connsiteY48" fmla="*/ 1002584 h 3057704"/>
                    <a:gd name="connsiteX49" fmla="*/ 1443066 w 1627816"/>
                    <a:gd name="connsiteY49" fmla="*/ 1029197 h 3057704"/>
                    <a:gd name="connsiteX50" fmla="*/ 1442111 w 1627816"/>
                    <a:gd name="connsiteY50" fmla="*/ 1046257 h 3057704"/>
                    <a:gd name="connsiteX51" fmla="*/ 1441019 w 1627816"/>
                    <a:gd name="connsiteY51" fmla="*/ 1063590 h 3057704"/>
                    <a:gd name="connsiteX52" fmla="*/ 1441019 w 1627816"/>
                    <a:gd name="connsiteY52" fmla="*/ 1063727 h 3057704"/>
                    <a:gd name="connsiteX53" fmla="*/ 1440064 w 1627816"/>
                    <a:gd name="connsiteY53" fmla="*/ 1079695 h 3057704"/>
                    <a:gd name="connsiteX54" fmla="*/ 1439108 w 1627816"/>
                    <a:gd name="connsiteY54" fmla="*/ 1097164 h 3057704"/>
                    <a:gd name="connsiteX55" fmla="*/ 1437607 w 1627816"/>
                    <a:gd name="connsiteY55" fmla="*/ 1129510 h 3057704"/>
                    <a:gd name="connsiteX56" fmla="*/ 1436515 w 1627816"/>
                    <a:gd name="connsiteY56" fmla="*/ 1156533 h 3057704"/>
                    <a:gd name="connsiteX57" fmla="*/ 1436379 w 1627816"/>
                    <a:gd name="connsiteY57" fmla="*/ 1161447 h 3057704"/>
                    <a:gd name="connsiteX58" fmla="*/ 1435696 w 1627816"/>
                    <a:gd name="connsiteY58" fmla="*/ 1178916 h 3057704"/>
                    <a:gd name="connsiteX59" fmla="*/ 1435560 w 1627816"/>
                    <a:gd name="connsiteY59" fmla="*/ 1181919 h 3057704"/>
                    <a:gd name="connsiteX60" fmla="*/ 1435423 w 1627816"/>
                    <a:gd name="connsiteY60" fmla="*/ 1183420 h 3057704"/>
                    <a:gd name="connsiteX61" fmla="*/ 1434741 w 1627816"/>
                    <a:gd name="connsiteY61" fmla="*/ 1206485 h 3057704"/>
                    <a:gd name="connsiteX62" fmla="*/ 1434059 w 1627816"/>
                    <a:gd name="connsiteY62" fmla="*/ 1234054 h 3057704"/>
                    <a:gd name="connsiteX63" fmla="*/ 1433786 w 1627816"/>
                    <a:gd name="connsiteY63" fmla="*/ 1247020 h 3057704"/>
                    <a:gd name="connsiteX64" fmla="*/ 1433513 w 1627816"/>
                    <a:gd name="connsiteY64" fmla="*/ 1258621 h 3057704"/>
                    <a:gd name="connsiteX65" fmla="*/ 1433513 w 1627816"/>
                    <a:gd name="connsiteY65" fmla="*/ 1264489 h 3057704"/>
                    <a:gd name="connsiteX66" fmla="*/ 1433240 w 1627816"/>
                    <a:gd name="connsiteY66" fmla="*/ 1280594 h 3057704"/>
                    <a:gd name="connsiteX67" fmla="*/ 1433103 w 1627816"/>
                    <a:gd name="connsiteY67" fmla="*/ 1308163 h 3057704"/>
                    <a:gd name="connsiteX68" fmla="*/ 1433103 w 1627816"/>
                    <a:gd name="connsiteY68" fmla="*/ 1323039 h 3057704"/>
                    <a:gd name="connsiteX69" fmla="*/ 1433922 w 1627816"/>
                    <a:gd name="connsiteY69" fmla="*/ 1404382 h 3057704"/>
                    <a:gd name="connsiteX70" fmla="*/ 1434605 w 1627816"/>
                    <a:gd name="connsiteY70" fmla="*/ 1439866 h 3057704"/>
                    <a:gd name="connsiteX71" fmla="*/ 1435560 w 1627816"/>
                    <a:gd name="connsiteY71" fmla="*/ 1478490 h 3057704"/>
                    <a:gd name="connsiteX72" fmla="*/ 1438426 w 1627816"/>
                    <a:gd name="connsiteY72" fmla="*/ 1562153 h 3057704"/>
                    <a:gd name="connsiteX73" fmla="*/ 1438835 w 1627816"/>
                    <a:gd name="connsiteY73" fmla="*/ 1574572 h 3057704"/>
                    <a:gd name="connsiteX74" fmla="*/ 1438972 w 1627816"/>
                    <a:gd name="connsiteY74" fmla="*/ 1579622 h 3057704"/>
                    <a:gd name="connsiteX75" fmla="*/ 1440064 w 1627816"/>
                    <a:gd name="connsiteY75" fmla="*/ 1607601 h 3057704"/>
                    <a:gd name="connsiteX76" fmla="*/ 1441838 w 1627816"/>
                    <a:gd name="connsiteY76" fmla="*/ 1648545 h 3057704"/>
                    <a:gd name="connsiteX77" fmla="*/ 1444704 w 1627816"/>
                    <a:gd name="connsiteY77" fmla="*/ 1695630 h 3057704"/>
                    <a:gd name="connsiteX78" fmla="*/ 1450846 w 1627816"/>
                    <a:gd name="connsiteY78" fmla="*/ 1761414 h 3057704"/>
                    <a:gd name="connsiteX79" fmla="*/ 1452756 w 1627816"/>
                    <a:gd name="connsiteY79" fmla="*/ 1777791 h 3057704"/>
                    <a:gd name="connsiteX80" fmla="*/ 1456032 w 1627816"/>
                    <a:gd name="connsiteY80" fmla="*/ 1804951 h 3057704"/>
                    <a:gd name="connsiteX81" fmla="*/ 1458079 w 1627816"/>
                    <a:gd name="connsiteY81" fmla="*/ 1822284 h 3057704"/>
                    <a:gd name="connsiteX82" fmla="*/ 1459580 w 1627816"/>
                    <a:gd name="connsiteY82" fmla="*/ 1833475 h 3057704"/>
                    <a:gd name="connsiteX83" fmla="*/ 1465449 w 1627816"/>
                    <a:gd name="connsiteY83" fmla="*/ 1876330 h 3057704"/>
                    <a:gd name="connsiteX84" fmla="*/ 1466131 w 1627816"/>
                    <a:gd name="connsiteY84" fmla="*/ 1881243 h 3057704"/>
                    <a:gd name="connsiteX85" fmla="*/ 1469407 w 1627816"/>
                    <a:gd name="connsiteY85" fmla="*/ 1903626 h 3057704"/>
                    <a:gd name="connsiteX86" fmla="*/ 1476094 w 1627816"/>
                    <a:gd name="connsiteY86" fmla="*/ 1947573 h 3057704"/>
                    <a:gd name="connsiteX87" fmla="*/ 1478005 w 1627816"/>
                    <a:gd name="connsiteY87" fmla="*/ 1960265 h 3057704"/>
                    <a:gd name="connsiteX88" fmla="*/ 1490698 w 1627816"/>
                    <a:gd name="connsiteY88" fmla="*/ 2038195 h 3057704"/>
                    <a:gd name="connsiteX89" fmla="*/ 1493155 w 1627816"/>
                    <a:gd name="connsiteY89" fmla="*/ 2052389 h 3057704"/>
                    <a:gd name="connsiteX90" fmla="*/ 1498614 w 1627816"/>
                    <a:gd name="connsiteY90" fmla="*/ 2084053 h 3057704"/>
                    <a:gd name="connsiteX91" fmla="*/ 1518949 w 1627816"/>
                    <a:gd name="connsiteY91" fmla="*/ 2197332 h 3057704"/>
                    <a:gd name="connsiteX92" fmla="*/ 1544744 w 1627816"/>
                    <a:gd name="connsiteY92" fmla="*/ 2332583 h 3057704"/>
                    <a:gd name="connsiteX93" fmla="*/ 1567400 w 1627816"/>
                    <a:gd name="connsiteY93" fmla="*/ 2445453 h 3057704"/>
                    <a:gd name="connsiteX94" fmla="*/ 1622401 w 1627816"/>
                    <a:gd name="connsiteY94" fmla="*/ 2706675 h 3057704"/>
                    <a:gd name="connsiteX95" fmla="*/ 1428053 w 1627816"/>
                    <a:gd name="connsiteY95" fmla="*/ 2987552 h 305770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</a:cxnLst>
                  <a:rect l="l" t="t" r="r" b="b"/>
                  <a:pathLst>
                    <a:path w="1627816" h="3057704">
                      <a:moveTo>
                        <a:pt x="1428053" y="2987552"/>
                      </a:moveTo>
                      <a:cubicBezTo>
                        <a:pt x="1427235" y="2987688"/>
                        <a:pt x="1426416" y="2987825"/>
                        <a:pt x="1425597" y="2987825"/>
                      </a:cubicBezTo>
                      <a:cubicBezTo>
                        <a:pt x="1263049" y="3011436"/>
                        <a:pt x="1098317" y="3033273"/>
                        <a:pt x="933176" y="3045965"/>
                      </a:cubicBezTo>
                      <a:cubicBezTo>
                        <a:pt x="923759" y="3046648"/>
                        <a:pt x="914205" y="3047467"/>
                        <a:pt x="904788" y="3048013"/>
                      </a:cubicBezTo>
                      <a:cubicBezTo>
                        <a:pt x="729957" y="3060432"/>
                        <a:pt x="554580" y="3062343"/>
                        <a:pt x="381114" y="3045283"/>
                      </a:cubicBezTo>
                      <a:cubicBezTo>
                        <a:pt x="324202" y="3039687"/>
                        <a:pt x="267426" y="3031908"/>
                        <a:pt x="211332" y="3021672"/>
                      </a:cubicBezTo>
                      <a:cubicBezTo>
                        <a:pt x="85770" y="2998743"/>
                        <a:pt x="1153" y="2880005"/>
                        <a:pt x="21488" y="2754171"/>
                      </a:cubicBezTo>
                      <a:cubicBezTo>
                        <a:pt x="40596" y="2635842"/>
                        <a:pt x="53152" y="2523929"/>
                        <a:pt x="61341" y="2418566"/>
                      </a:cubicBezTo>
                      <a:cubicBezTo>
                        <a:pt x="62569" y="2402871"/>
                        <a:pt x="63797" y="2387448"/>
                        <a:pt x="64753" y="2372163"/>
                      </a:cubicBezTo>
                      <a:cubicBezTo>
                        <a:pt x="73078" y="2249194"/>
                        <a:pt x="75808" y="2136052"/>
                        <a:pt x="76626" y="2033146"/>
                      </a:cubicBezTo>
                      <a:cubicBezTo>
                        <a:pt x="76626" y="2024411"/>
                        <a:pt x="76763" y="2015813"/>
                        <a:pt x="76763" y="2007215"/>
                      </a:cubicBezTo>
                      <a:cubicBezTo>
                        <a:pt x="76763" y="2003393"/>
                        <a:pt x="76899" y="1999435"/>
                        <a:pt x="76899" y="1995750"/>
                      </a:cubicBezTo>
                      <a:cubicBezTo>
                        <a:pt x="76899" y="1989882"/>
                        <a:pt x="76899" y="1984013"/>
                        <a:pt x="76899" y="1978281"/>
                      </a:cubicBezTo>
                      <a:cubicBezTo>
                        <a:pt x="77036" y="1974323"/>
                        <a:pt x="77036" y="1970501"/>
                        <a:pt x="77036" y="1966680"/>
                      </a:cubicBezTo>
                      <a:cubicBezTo>
                        <a:pt x="77036" y="1958627"/>
                        <a:pt x="77036" y="1950848"/>
                        <a:pt x="77036" y="1943069"/>
                      </a:cubicBezTo>
                      <a:cubicBezTo>
                        <a:pt x="77172" y="1919048"/>
                        <a:pt x="77036" y="1895710"/>
                        <a:pt x="77172" y="1873054"/>
                      </a:cubicBezTo>
                      <a:lnTo>
                        <a:pt x="77172" y="1867049"/>
                      </a:lnTo>
                      <a:cubicBezTo>
                        <a:pt x="77172" y="1788573"/>
                        <a:pt x="77582" y="1718286"/>
                        <a:pt x="80721" y="1656733"/>
                      </a:cubicBezTo>
                      <a:cubicBezTo>
                        <a:pt x="80857" y="1653867"/>
                        <a:pt x="80994" y="1651138"/>
                        <a:pt x="81130" y="1648408"/>
                      </a:cubicBezTo>
                      <a:cubicBezTo>
                        <a:pt x="81813" y="1635579"/>
                        <a:pt x="82495" y="1622886"/>
                        <a:pt x="83041" y="1610466"/>
                      </a:cubicBezTo>
                      <a:cubicBezTo>
                        <a:pt x="83587" y="1598320"/>
                        <a:pt x="84133" y="1586309"/>
                        <a:pt x="84679" y="1574436"/>
                      </a:cubicBezTo>
                      <a:cubicBezTo>
                        <a:pt x="86044" y="1541135"/>
                        <a:pt x="86862" y="1508925"/>
                        <a:pt x="87408" y="1478217"/>
                      </a:cubicBezTo>
                      <a:cubicBezTo>
                        <a:pt x="87681" y="1452422"/>
                        <a:pt x="87681" y="1427720"/>
                        <a:pt x="87272" y="1404108"/>
                      </a:cubicBezTo>
                      <a:cubicBezTo>
                        <a:pt x="86726" y="1378041"/>
                        <a:pt x="85907" y="1353611"/>
                        <a:pt x="84406" y="1331091"/>
                      </a:cubicBezTo>
                      <a:cubicBezTo>
                        <a:pt x="83860" y="1323585"/>
                        <a:pt x="83314" y="1315942"/>
                        <a:pt x="82768" y="1307890"/>
                      </a:cubicBezTo>
                      <a:cubicBezTo>
                        <a:pt x="81813" y="1295880"/>
                        <a:pt x="80857" y="1283460"/>
                        <a:pt x="79765" y="1270631"/>
                      </a:cubicBezTo>
                      <a:cubicBezTo>
                        <a:pt x="79083" y="1262851"/>
                        <a:pt x="78401" y="1255072"/>
                        <a:pt x="77718" y="1247020"/>
                      </a:cubicBezTo>
                      <a:cubicBezTo>
                        <a:pt x="77445" y="1243471"/>
                        <a:pt x="77036" y="1240059"/>
                        <a:pt x="76763" y="1236511"/>
                      </a:cubicBezTo>
                      <a:cubicBezTo>
                        <a:pt x="76763" y="1235555"/>
                        <a:pt x="76626" y="1234736"/>
                        <a:pt x="76490" y="1233918"/>
                      </a:cubicBezTo>
                      <a:cubicBezTo>
                        <a:pt x="76080" y="1229004"/>
                        <a:pt x="75534" y="1224091"/>
                        <a:pt x="75125" y="1219041"/>
                      </a:cubicBezTo>
                      <a:cubicBezTo>
                        <a:pt x="74579" y="1214128"/>
                        <a:pt x="74170" y="1209351"/>
                        <a:pt x="73624" y="1204438"/>
                      </a:cubicBezTo>
                      <a:cubicBezTo>
                        <a:pt x="72805" y="1195840"/>
                        <a:pt x="71986" y="1187105"/>
                        <a:pt x="71031" y="1178370"/>
                      </a:cubicBezTo>
                      <a:cubicBezTo>
                        <a:pt x="66936" y="1137290"/>
                        <a:pt x="62296" y="1094162"/>
                        <a:pt x="57519" y="1050079"/>
                      </a:cubicBezTo>
                      <a:cubicBezTo>
                        <a:pt x="56018" y="1036294"/>
                        <a:pt x="54380" y="1022237"/>
                        <a:pt x="52879" y="1008179"/>
                      </a:cubicBezTo>
                      <a:cubicBezTo>
                        <a:pt x="50422" y="986343"/>
                        <a:pt x="47966" y="964369"/>
                        <a:pt x="45509" y="942396"/>
                      </a:cubicBezTo>
                      <a:cubicBezTo>
                        <a:pt x="43871" y="928202"/>
                        <a:pt x="42233" y="914008"/>
                        <a:pt x="40596" y="899951"/>
                      </a:cubicBezTo>
                      <a:cubicBezTo>
                        <a:pt x="16302" y="686905"/>
                        <a:pt x="-6490" y="482867"/>
                        <a:pt x="1699" y="418175"/>
                      </a:cubicBezTo>
                      <a:cubicBezTo>
                        <a:pt x="15756" y="306125"/>
                        <a:pt x="558538" y="10236"/>
                        <a:pt x="558538" y="10236"/>
                      </a:cubicBezTo>
                      <a:lnTo>
                        <a:pt x="884316" y="0"/>
                      </a:lnTo>
                      <a:cubicBezTo>
                        <a:pt x="884316" y="0"/>
                        <a:pt x="1341661" y="184248"/>
                        <a:pt x="1426143" y="295480"/>
                      </a:cubicBezTo>
                      <a:cubicBezTo>
                        <a:pt x="1426552" y="296026"/>
                        <a:pt x="1426962" y="296572"/>
                        <a:pt x="1427371" y="297117"/>
                      </a:cubicBezTo>
                      <a:cubicBezTo>
                        <a:pt x="1446478" y="323322"/>
                        <a:pt x="1458625" y="359762"/>
                        <a:pt x="1465449" y="404664"/>
                      </a:cubicBezTo>
                      <a:cubicBezTo>
                        <a:pt x="1471591" y="444243"/>
                        <a:pt x="1473774" y="490374"/>
                        <a:pt x="1473365" y="542099"/>
                      </a:cubicBezTo>
                      <a:cubicBezTo>
                        <a:pt x="1473092" y="578949"/>
                        <a:pt x="1471591" y="618665"/>
                        <a:pt x="1469134" y="660701"/>
                      </a:cubicBezTo>
                      <a:cubicBezTo>
                        <a:pt x="1466677" y="705330"/>
                        <a:pt x="1463265" y="752688"/>
                        <a:pt x="1459444" y="802367"/>
                      </a:cubicBezTo>
                      <a:cubicBezTo>
                        <a:pt x="1458352" y="816834"/>
                        <a:pt x="1457260" y="831437"/>
                        <a:pt x="1456168" y="846177"/>
                      </a:cubicBezTo>
                      <a:cubicBezTo>
                        <a:pt x="1454940" y="861190"/>
                        <a:pt x="1453848" y="876340"/>
                        <a:pt x="1452756" y="891762"/>
                      </a:cubicBezTo>
                      <a:cubicBezTo>
                        <a:pt x="1452074" y="901725"/>
                        <a:pt x="1451255" y="911688"/>
                        <a:pt x="1450573" y="921787"/>
                      </a:cubicBezTo>
                      <a:cubicBezTo>
                        <a:pt x="1448662" y="948264"/>
                        <a:pt x="1446615" y="975288"/>
                        <a:pt x="1444841" y="1002584"/>
                      </a:cubicBezTo>
                      <a:cubicBezTo>
                        <a:pt x="1444295" y="1011455"/>
                        <a:pt x="1443612" y="1020326"/>
                        <a:pt x="1443066" y="1029197"/>
                      </a:cubicBezTo>
                      <a:cubicBezTo>
                        <a:pt x="1442657" y="1034793"/>
                        <a:pt x="1442384" y="1040525"/>
                        <a:pt x="1442111" y="1046257"/>
                      </a:cubicBezTo>
                      <a:cubicBezTo>
                        <a:pt x="1441701" y="1051990"/>
                        <a:pt x="1441429" y="1057858"/>
                        <a:pt x="1441019" y="1063590"/>
                      </a:cubicBezTo>
                      <a:lnTo>
                        <a:pt x="1441019" y="1063727"/>
                      </a:lnTo>
                      <a:cubicBezTo>
                        <a:pt x="1440746" y="1069050"/>
                        <a:pt x="1440337" y="1074372"/>
                        <a:pt x="1440064" y="1079695"/>
                      </a:cubicBezTo>
                      <a:cubicBezTo>
                        <a:pt x="1439654" y="1085564"/>
                        <a:pt x="1439381" y="1091296"/>
                        <a:pt x="1439108" y="1097164"/>
                      </a:cubicBezTo>
                      <a:cubicBezTo>
                        <a:pt x="1438562" y="1107946"/>
                        <a:pt x="1438017" y="1118592"/>
                        <a:pt x="1437607" y="1129510"/>
                      </a:cubicBezTo>
                      <a:cubicBezTo>
                        <a:pt x="1437198" y="1138518"/>
                        <a:pt x="1436788" y="1147526"/>
                        <a:pt x="1436515" y="1156533"/>
                      </a:cubicBezTo>
                      <a:cubicBezTo>
                        <a:pt x="1436379" y="1158171"/>
                        <a:pt x="1436379" y="1159809"/>
                        <a:pt x="1436379" y="1161447"/>
                      </a:cubicBezTo>
                      <a:cubicBezTo>
                        <a:pt x="1436106" y="1167315"/>
                        <a:pt x="1435833" y="1173047"/>
                        <a:pt x="1435696" y="1178916"/>
                      </a:cubicBezTo>
                      <a:lnTo>
                        <a:pt x="1435560" y="1181919"/>
                      </a:lnTo>
                      <a:lnTo>
                        <a:pt x="1435423" y="1183420"/>
                      </a:lnTo>
                      <a:cubicBezTo>
                        <a:pt x="1435150" y="1191063"/>
                        <a:pt x="1434877" y="1198842"/>
                        <a:pt x="1434741" y="1206485"/>
                      </a:cubicBezTo>
                      <a:cubicBezTo>
                        <a:pt x="1434468" y="1215629"/>
                        <a:pt x="1434195" y="1224910"/>
                        <a:pt x="1434059" y="1234054"/>
                      </a:cubicBezTo>
                      <a:cubicBezTo>
                        <a:pt x="1433922" y="1238285"/>
                        <a:pt x="1433922" y="1242652"/>
                        <a:pt x="1433786" y="1247020"/>
                      </a:cubicBezTo>
                      <a:cubicBezTo>
                        <a:pt x="1433649" y="1250841"/>
                        <a:pt x="1433649" y="1254799"/>
                        <a:pt x="1433513" y="1258621"/>
                      </a:cubicBezTo>
                      <a:cubicBezTo>
                        <a:pt x="1433513" y="1260531"/>
                        <a:pt x="1433513" y="1262442"/>
                        <a:pt x="1433513" y="1264489"/>
                      </a:cubicBezTo>
                      <a:cubicBezTo>
                        <a:pt x="1433376" y="1269812"/>
                        <a:pt x="1433376" y="1275135"/>
                        <a:pt x="1433240" y="1280594"/>
                      </a:cubicBezTo>
                      <a:cubicBezTo>
                        <a:pt x="1433103" y="1289602"/>
                        <a:pt x="1433103" y="1298746"/>
                        <a:pt x="1433103" y="1308163"/>
                      </a:cubicBezTo>
                      <a:lnTo>
                        <a:pt x="1433103" y="1323039"/>
                      </a:lnTo>
                      <a:cubicBezTo>
                        <a:pt x="1433103" y="1348970"/>
                        <a:pt x="1433376" y="1376130"/>
                        <a:pt x="1433922" y="1404382"/>
                      </a:cubicBezTo>
                      <a:cubicBezTo>
                        <a:pt x="1434059" y="1415982"/>
                        <a:pt x="1434332" y="1427856"/>
                        <a:pt x="1434605" y="1439866"/>
                      </a:cubicBezTo>
                      <a:cubicBezTo>
                        <a:pt x="1434877" y="1452559"/>
                        <a:pt x="1435287" y="1465388"/>
                        <a:pt x="1435560" y="1478490"/>
                      </a:cubicBezTo>
                      <a:cubicBezTo>
                        <a:pt x="1436379" y="1505786"/>
                        <a:pt x="1437334" y="1533765"/>
                        <a:pt x="1438426" y="1562153"/>
                      </a:cubicBezTo>
                      <a:cubicBezTo>
                        <a:pt x="1438562" y="1566247"/>
                        <a:pt x="1438699" y="1570478"/>
                        <a:pt x="1438835" y="1574572"/>
                      </a:cubicBezTo>
                      <a:cubicBezTo>
                        <a:pt x="1438972" y="1576346"/>
                        <a:pt x="1438972" y="1577984"/>
                        <a:pt x="1438972" y="1579622"/>
                      </a:cubicBezTo>
                      <a:cubicBezTo>
                        <a:pt x="1439245" y="1588903"/>
                        <a:pt x="1439654" y="1598183"/>
                        <a:pt x="1440064" y="1607601"/>
                      </a:cubicBezTo>
                      <a:cubicBezTo>
                        <a:pt x="1440610" y="1621112"/>
                        <a:pt x="1441292" y="1634897"/>
                        <a:pt x="1441838" y="1648545"/>
                      </a:cubicBezTo>
                      <a:cubicBezTo>
                        <a:pt x="1442520" y="1663284"/>
                        <a:pt x="1443476" y="1678980"/>
                        <a:pt x="1444704" y="1695630"/>
                      </a:cubicBezTo>
                      <a:cubicBezTo>
                        <a:pt x="1446342" y="1716375"/>
                        <a:pt x="1448389" y="1738348"/>
                        <a:pt x="1450846" y="1761414"/>
                      </a:cubicBezTo>
                      <a:cubicBezTo>
                        <a:pt x="1451392" y="1766873"/>
                        <a:pt x="1452074" y="1772332"/>
                        <a:pt x="1452756" y="1777791"/>
                      </a:cubicBezTo>
                      <a:cubicBezTo>
                        <a:pt x="1453712" y="1786662"/>
                        <a:pt x="1454804" y="1795807"/>
                        <a:pt x="1456032" y="1804951"/>
                      </a:cubicBezTo>
                      <a:cubicBezTo>
                        <a:pt x="1456714" y="1810683"/>
                        <a:pt x="1457397" y="1816552"/>
                        <a:pt x="1458079" y="1822284"/>
                      </a:cubicBezTo>
                      <a:cubicBezTo>
                        <a:pt x="1458625" y="1825969"/>
                        <a:pt x="1459034" y="1829654"/>
                        <a:pt x="1459580" y="1833475"/>
                      </a:cubicBezTo>
                      <a:cubicBezTo>
                        <a:pt x="1461355" y="1847396"/>
                        <a:pt x="1463265" y="1861727"/>
                        <a:pt x="1465449" y="1876330"/>
                      </a:cubicBezTo>
                      <a:cubicBezTo>
                        <a:pt x="1465722" y="1877968"/>
                        <a:pt x="1465858" y="1879605"/>
                        <a:pt x="1466131" y="1881243"/>
                      </a:cubicBezTo>
                      <a:cubicBezTo>
                        <a:pt x="1467223" y="1888613"/>
                        <a:pt x="1468315" y="1895983"/>
                        <a:pt x="1469407" y="1903626"/>
                      </a:cubicBezTo>
                      <a:cubicBezTo>
                        <a:pt x="1471454" y="1917956"/>
                        <a:pt x="1473774" y="1932696"/>
                        <a:pt x="1476094" y="1947573"/>
                      </a:cubicBezTo>
                      <a:cubicBezTo>
                        <a:pt x="1476777" y="1951803"/>
                        <a:pt x="1477459" y="1956034"/>
                        <a:pt x="1478005" y="1960265"/>
                      </a:cubicBezTo>
                      <a:cubicBezTo>
                        <a:pt x="1481963" y="1985651"/>
                        <a:pt x="1486194" y="2011582"/>
                        <a:pt x="1490698" y="2038195"/>
                      </a:cubicBezTo>
                      <a:cubicBezTo>
                        <a:pt x="1491517" y="2042836"/>
                        <a:pt x="1492336" y="2047613"/>
                        <a:pt x="1493155" y="2052389"/>
                      </a:cubicBezTo>
                      <a:cubicBezTo>
                        <a:pt x="1494929" y="2062898"/>
                        <a:pt x="1496703" y="2073407"/>
                        <a:pt x="1498614" y="2084053"/>
                      </a:cubicBezTo>
                      <a:cubicBezTo>
                        <a:pt x="1505028" y="2121039"/>
                        <a:pt x="1511852" y="2158844"/>
                        <a:pt x="1518949" y="2197332"/>
                      </a:cubicBezTo>
                      <a:cubicBezTo>
                        <a:pt x="1527275" y="2241824"/>
                        <a:pt x="1535873" y="2286999"/>
                        <a:pt x="1544744" y="2332583"/>
                      </a:cubicBezTo>
                      <a:cubicBezTo>
                        <a:pt x="1552114" y="2370115"/>
                        <a:pt x="1559620" y="2407784"/>
                        <a:pt x="1567400" y="2445453"/>
                      </a:cubicBezTo>
                      <a:cubicBezTo>
                        <a:pt x="1585415" y="2533619"/>
                        <a:pt x="1603976" y="2621649"/>
                        <a:pt x="1622401" y="2706675"/>
                      </a:cubicBezTo>
                      <a:cubicBezTo>
                        <a:pt x="1651199" y="2838515"/>
                        <a:pt x="1562077" y="2967899"/>
                        <a:pt x="1428053" y="298755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31" name="组合 130"/>
                <p:cNvGrpSpPr/>
                <p:nvPr>
                  <p:custDataLst>
                    <p:tags r:id="rId14"/>
                  </p:custDataLst>
                </p:nvPr>
              </p:nvGrpSpPr>
              <p:grpSpPr>
                <a:xfrm>
                  <a:off x="8604522" y="2568908"/>
                  <a:ext cx="1423761" cy="2219850"/>
                  <a:chOff x="8604522" y="2568908"/>
                  <a:chExt cx="1423761" cy="2219850"/>
                </a:xfrm>
                <a:solidFill>
                  <a:srgbClr val="93C3FD"/>
                </a:solidFill>
              </p:grpSpPr>
              <p:sp>
                <p:nvSpPr>
                  <p:cNvPr id="132" name="任意多边形 131"/>
                  <p:cNvSpPr/>
                  <p:nvPr>
                    <p:custDataLst>
                      <p:tags r:id="rId15"/>
                    </p:custDataLst>
                  </p:nvPr>
                </p:nvSpPr>
                <p:spPr>
                  <a:xfrm>
                    <a:off x="8750419" y="2568908"/>
                    <a:ext cx="1175913" cy="174967"/>
                  </a:xfrm>
                  <a:custGeom>
                    <a:gdLst>
                      <a:gd name="connsiteX0" fmla="*/ 1175914 w 1175913"/>
                      <a:gd name="connsiteY0" fmla="*/ 109321 h 174967"/>
                      <a:gd name="connsiteX1" fmla="*/ 542509 w 1175913"/>
                      <a:gd name="connsiteY1" fmla="*/ 174968 h 174967"/>
                      <a:gd name="connsiteX2" fmla="*/ 452159 w 1175913"/>
                      <a:gd name="connsiteY2" fmla="*/ 173603 h 174967"/>
                      <a:gd name="connsiteX3" fmla="*/ 0 w 1175913"/>
                      <a:gd name="connsiteY3" fmla="*/ 125016 h 174967"/>
                      <a:gd name="connsiteX4" fmla="*/ 12693 w 1175913"/>
                      <a:gd name="connsiteY4" fmla="*/ 68922 h 174967"/>
                      <a:gd name="connsiteX5" fmla="*/ 25385 w 1175913"/>
                      <a:gd name="connsiteY5" fmla="*/ 12829 h 174967"/>
                      <a:gd name="connsiteX6" fmla="*/ 25385 w 1175913"/>
                      <a:gd name="connsiteY6" fmla="*/ 12829 h 174967"/>
                      <a:gd name="connsiteX7" fmla="*/ 458574 w 1175913"/>
                      <a:gd name="connsiteY7" fmla="*/ 58686 h 174967"/>
                      <a:gd name="connsiteX8" fmla="*/ 1136471 w 1175913"/>
                      <a:gd name="connsiteY8" fmla="*/ 0 h 174967"/>
                      <a:gd name="connsiteX9" fmla="*/ 1137699 w 1175913"/>
                      <a:gd name="connsiteY9" fmla="*/ 1638 h 174967"/>
                      <a:gd name="connsiteX10" fmla="*/ 1175914 w 1175913"/>
                      <a:gd name="connsiteY10" fmla="*/ 109321 h 1749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175913" h="174967">
                        <a:moveTo>
                          <a:pt x="1175914" y="109321"/>
                        </a:moveTo>
                        <a:cubicBezTo>
                          <a:pt x="937892" y="160364"/>
                          <a:pt x="717067" y="174968"/>
                          <a:pt x="542509" y="174968"/>
                        </a:cubicBezTo>
                        <a:cubicBezTo>
                          <a:pt x="510846" y="174968"/>
                          <a:pt x="480683" y="174422"/>
                          <a:pt x="452159" y="173603"/>
                        </a:cubicBezTo>
                        <a:cubicBezTo>
                          <a:pt x="182747" y="165687"/>
                          <a:pt x="7370" y="126654"/>
                          <a:pt x="0" y="125016"/>
                        </a:cubicBezTo>
                        <a:lnTo>
                          <a:pt x="12693" y="68922"/>
                        </a:lnTo>
                        <a:lnTo>
                          <a:pt x="25385" y="12829"/>
                        </a:lnTo>
                        <a:lnTo>
                          <a:pt x="25385" y="12829"/>
                        </a:lnTo>
                        <a:cubicBezTo>
                          <a:pt x="28797" y="13648"/>
                          <a:pt x="200762" y="51453"/>
                          <a:pt x="458574" y="58686"/>
                        </a:cubicBezTo>
                        <a:cubicBezTo>
                          <a:pt x="632722" y="63600"/>
                          <a:pt x="873337" y="54865"/>
                          <a:pt x="1136471" y="0"/>
                        </a:cubicBezTo>
                        <a:cubicBezTo>
                          <a:pt x="1136880" y="546"/>
                          <a:pt x="1137290" y="1092"/>
                          <a:pt x="1137699" y="1638"/>
                        </a:cubicBezTo>
                        <a:cubicBezTo>
                          <a:pt x="1156943" y="27842"/>
                          <a:pt x="1168953" y="64282"/>
                          <a:pt x="1175914" y="109321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3" name="任意多边形 132"/>
                  <p:cNvSpPr/>
                  <p:nvPr>
                    <p:custDataLst>
                      <p:tags r:id="rId16"/>
                    </p:custDataLst>
                  </p:nvPr>
                </p:nvSpPr>
                <p:spPr>
                  <a:xfrm>
                    <a:off x="8732131" y="2815664"/>
                    <a:ext cx="1201981" cy="182610"/>
                  </a:xfrm>
                  <a:custGeom>
                    <a:gdLst>
                      <a:gd name="connsiteX0" fmla="*/ 1201981 w 1201981"/>
                      <a:gd name="connsiteY0" fmla="*/ 0 h 182610"/>
                      <a:gd name="connsiteX1" fmla="*/ 1197750 w 1201981"/>
                      <a:gd name="connsiteY1" fmla="*/ 118601 h 182610"/>
                      <a:gd name="connsiteX2" fmla="*/ 573081 w 1201981"/>
                      <a:gd name="connsiteY2" fmla="*/ 182611 h 182610"/>
                      <a:gd name="connsiteX3" fmla="*/ 451477 w 1201981"/>
                      <a:gd name="connsiteY3" fmla="*/ 180290 h 182610"/>
                      <a:gd name="connsiteX4" fmla="*/ 0 w 1201981"/>
                      <a:gd name="connsiteY4" fmla="*/ 127200 h 182610"/>
                      <a:gd name="connsiteX5" fmla="*/ 26477 w 1201981"/>
                      <a:gd name="connsiteY5" fmla="*/ 15286 h 182610"/>
                      <a:gd name="connsiteX6" fmla="*/ 458983 w 1201981"/>
                      <a:gd name="connsiteY6" fmla="*/ 65511 h 182610"/>
                      <a:gd name="connsiteX7" fmla="*/ 1201981 w 1201981"/>
                      <a:gd name="connsiteY7" fmla="*/ 0 h 1826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201981" h="182610">
                        <a:moveTo>
                          <a:pt x="1201981" y="0"/>
                        </a:moveTo>
                        <a:cubicBezTo>
                          <a:pt x="1201708" y="36850"/>
                          <a:pt x="1200207" y="76565"/>
                          <a:pt x="1197750" y="118601"/>
                        </a:cubicBezTo>
                        <a:cubicBezTo>
                          <a:pt x="964915" y="168144"/>
                          <a:pt x="747912" y="182611"/>
                          <a:pt x="573081" y="182611"/>
                        </a:cubicBezTo>
                        <a:cubicBezTo>
                          <a:pt x="529816" y="182611"/>
                          <a:pt x="489145" y="181655"/>
                          <a:pt x="451477" y="180290"/>
                        </a:cubicBezTo>
                        <a:cubicBezTo>
                          <a:pt x="182201" y="169781"/>
                          <a:pt x="7370" y="128974"/>
                          <a:pt x="0" y="127200"/>
                        </a:cubicBezTo>
                        <a:lnTo>
                          <a:pt x="26477" y="15286"/>
                        </a:lnTo>
                        <a:cubicBezTo>
                          <a:pt x="28251" y="15695"/>
                          <a:pt x="200080" y="55548"/>
                          <a:pt x="458983" y="65511"/>
                        </a:cubicBezTo>
                        <a:cubicBezTo>
                          <a:pt x="647326" y="72608"/>
                          <a:pt x="913326" y="64692"/>
                          <a:pt x="1201981" y="0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4" name="任意多边形 133"/>
                  <p:cNvSpPr/>
                  <p:nvPr>
                    <p:custDataLst>
                      <p:tags r:id="rId17"/>
                    </p:custDataLst>
                  </p:nvPr>
                </p:nvSpPr>
                <p:spPr>
                  <a:xfrm>
                    <a:off x="8714115" y="3075795"/>
                    <a:ext cx="1206212" cy="177287"/>
                  </a:xfrm>
                  <a:custGeom>
                    <a:gdLst>
                      <a:gd name="connsiteX0" fmla="*/ 1206212 w 1206212"/>
                      <a:gd name="connsiteY0" fmla="*/ 0 h 177287"/>
                      <a:gd name="connsiteX1" fmla="*/ 1202937 w 1206212"/>
                      <a:gd name="connsiteY1" fmla="*/ 43810 h 177287"/>
                      <a:gd name="connsiteX2" fmla="*/ 1199525 w 1206212"/>
                      <a:gd name="connsiteY2" fmla="*/ 89395 h 177287"/>
                      <a:gd name="connsiteX3" fmla="*/ 1197341 w 1206212"/>
                      <a:gd name="connsiteY3" fmla="*/ 119420 h 177287"/>
                      <a:gd name="connsiteX4" fmla="*/ 603925 w 1206212"/>
                      <a:gd name="connsiteY4" fmla="*/ 177288 h 177287"/>
                      <a:gd name="connsiteX5" fmla="*/ 450794 w 1206212"/>
                      <a:gd name="connsiteY5" fmla="*/ 173603 h 177287"/>
                      <a:gd name="connsiteX6" fmla="*/ 0 w 1206212"/>
                      <a:gd name="connsiteY6" fmla="*/ 116008 h 177287"/>
                      <a:gd name="connsiteX7" fmla="*/ 27569 w 1206212"/>
                      <a:gd name="connsiteY7" fmla="*/ 4367 h 177287"/>
                      <a:gd name="connsiteX8" fmla="*/ 459529 w 1206212"/>
                      <a:gd name="connsiteY8" fmla="*/ 58823 h 177287"/>
                      <a:gd name="connsiteX9" fmla="*/ 1206212 w 1206212"/>
                      <a:gd name="connsiteY9" fmla="*/ 0 h 17728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206212" h="177287">
                        <a:moveTo>
                          <a:pt x="1206212" y="0"/>
                        </a:moveTo>
                        <a:cubicBezTo>
                          <a:pt x="1205120" y="14467"/>
                          <a:pt x="1204028" y="29070"/>
                          <a:pt x="1202937" y="43810"/>
                        </a:cubicBezTo>
                        <a:cubicBezTo>
                          <a:pt x="1201708" y="58823"/>
                          <a:pt x="1200616" y="73972"/>
                          <a:pt x="1199525" y="89395"/>
                        </a:cubicBezTo>
                        <a:cubicBezTo>
                          <a:pt x="1198842" y="99358"/>
                          <a:pt x="1198023" y="109321"/>
                          <a:pt x="1197341" y="119420"/>
                        </a:cubicBezTo>
                        <a:cubicBezTo>
                          <a:pt x="978017" y="163776"/>
                          <a:pt x="772888" y="177288"/>
                          <a:pt x="603925" y="177288"/>
                        </a:cubicBezTo>
                        <a:cubicBezTo>
                          <a:pt x="548787" y="177288"/>
                          <a:pt x="497471" y="175787"/>
                          <a:pt x="450794" y="173603"/>
                        </a:cubicBezTo>
                        <a:cubicBezTo>
                          <a:pt x="181655" y="160364"/>
                          <a:pt x="7233" y="117782"/>
                          <a:pt x="0" y="116008"/>
                        </a:cubicBezTo>
                        <a:lnTo>
                          <a:pt x="27569" y="4367"/>
                        </a:lnTo>
                        <a:cubicBezTo>
                          <a:pt x="29343" y="4777"/>
                          <a:pt x="200762" y="46403"/>
                          <a:pt x="459529" y="58823"/>
                        </a:cubicBezTo>
                        <a:cubicBezTo>
                          <a:pt x="648145" y="67967"/>
                          <a:pt x="915509" y="62645"/>
                          <a:pt x="1206212" y="0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5" name="任意多边形 134"/>
                  <p:cNvSpPr/>
                  <p:nvPr>
                    <p:custDataLst>
                      <p:tags r:id="rId18"/>
                    </p:custDataLst>
                  </p:nvPr>
                </p:nvSpPr>
                <p:spPr>
                  <a:xfrm>
                    <a:off x="8695827" y="3329375"/>
                    <a:ext cx="1205939" cy="178925"/>
                  </a:xfrm>
                  <a:custGeom>
                    <a:gdLst>
                      <a:gd name="connsiteX0" fmla="*/ 1205939 w 1205939"/>
                      <a:gd name="connsiteY0" fmla="*/ 7779 h 178925"/>
                      <a:gd name="connsiteX1" fmla="*/ 1205939 w 1205939"/>
                      <a:gd name="connsiteY1" fmla="*/ 7779 h 178925"/>
                      <a:gd name="connsiteX2" fmla="*/ 1204984 w 1205939"/>
                      <a:gd name="connsiteY2" fmla="*/ 23884 h 178925"/>
                      <a:gd name="connsiteX3" fmla="*/ 1204028 w 1205939"/>
                      <a:gd name="connsiteY3" fmla="*/ 41353 h 178925"/>
                      <a:gd name="connsiteX4" fmla="*/ 1202527 w 1205939"/>
                      <a:gd name="connsiteY4" fmla="*/ 73699 h 178925"/>
                      <a:gd name="connsiteX5" fmla="*/ 1201435 w 1205939"/>
                      <a:gd name="connsiteY5" fmla="*/ 100722 h 178925"/>
                      <a:gd name="connsiteX6" fmla="*/ 1201299 w 1205939"/>
                      <a:gd name="connsiteY6" fmla="*/ 105636 h 178925"/>
                      <a:gd name="connsiteX7" fmla="*/ 1200616 w 1205939"/>
                      <a:gd name="connsiteY7" fmla="*/ 123105 h 178925"/>
                      <a:gd name="connsiteX8" fmla="*/ 1200480 w 1205939"/>
                      <a:gd name="connsiteY8" fmla="*/ 126108 h 178925"/>
                      <a:gd name="connsiteX9" fmla="*/ 634633 w 1205939"/>
                      <a:gd name="connsiteY9" fmla="*/ 178926 h 178925"/>
                      <a:gd name="connsiteX10" fmla="*/ 450112 w 1205939"/>
                      <a:gd name="connsiteY10" fmla="*/ 173466 h 178925"/>
                      <a:gd name="connsiteX11" fmla="*/ 0 w 1205939"/>
                      <a:gd name="connsiteY11" fmla="*/ 111368 h 178925"/>
                      <a:gd name="connsiteX12" fmla="*/ 28661 w 1205939"/>
                      <a:gd name="connsiteY12" fmla="*/ 0 h 178925"/>
                      <a:gd name="connsiteX13" fmla="*/ 28661 w 1205939"/>
                      <a:gd name="connsiteY13" fmla="*/ 0 h 178925"/>
                      <a:gd name="connsiteX14" fmla="*/ 148900 w 1205939"/>
                      <a:gd name="connsiteY14" fmla="*/ 24021 h 178925"/>
                      <a:gd name="connsiteX15" fmla="*/ 459938 w 1205939"/>
                      <a:gd name="connsiteY15" fmla="*/ 58687 h 178925"/>
                      <a:gd name="connsiteX16" fmla="*/ 1205939 w 1205939"/>
                      <a:gd name="connsiteY16" fmla="*/ 7779 h 1789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205939" h="178925">
                        <a:moveTo>
                          <a:pt x="1205939" y="7779"/>
                        </a:moveTo>
                        <a:lnTo>
                          <a:pt x="1205939" y="7779"/>
                        </a:lnTo>
                        <a:cubicBezTo>
                          <a:pt x="1205666" y="13239"/>
                          <a:pt x="1205257" y="18561"/>
                          <a:pt x="1204984" y="23884"/>
                        </a:cubicBezTo>
                        <a:cubicBezTo>
                          <a:pt x="1204575" y="29753"/>
                          <a:pt x="1204302" y="35485"/>
                          <a:pt x="1204028" y="41353"/>
                        </a:cubicBezTo>
                        <a:cubicBezTo>
                          <a:pt x="1203483" y="52136"/>
                          <a:pt x="1202937" y="62781"/>
                          <a:pt x="1202527" y="73699"/>
                        </a:cubicBezTo>
                        <a:cubicBezTo>
                          <a:pt x="1202118" y="82707"/>
                          <a:pt x="1201708" y="91715"/>
                          <a:pt x="1201435" y="100722"/>
                        </a:cubicBezTo>
                        <a:cubicBezTo>
                          <a:pt x="1201299" y="102360"/>
                          <a:pt x="1201299" y="103998"/>
                          <a:pt x="1201299" y="105636"/>
                        </a:cubicBezTo>
                        <a:cubicBezTo>
                          <a:pt x="1201026" y="111504"/>
                          <a:pt x="1200753" y="117237"/>
                          <a:pt x="1200616" y="123105"/>
                        </a:cubicBezTo>
                        <a:lnTo>
                          <a:pt x="1200480" y="126108"/>
                        </a:lnTo>
                        <a:cubicBezTo>
                          <a:pt x="992894" y="166233"/>
                          <a:pt x="798136" y="178926"/>
                          <a:pt x="634633" y="178926"/>
                        </a:cubicBezTo>
                        <a:cubicBezTo>
                          <a:pt x="567485" y="178926"/>
                          <a:pt x="505523" y="176878"/>
                          <a:pt x="450112" y="173466"/>
                        </a:cubicBezTo>
                        <a:cubicBezTo>
                          <a:pt x="181246" y="157498"/>
                          <a:pt x="7233" y="113279"/>
                          <a:pt x="0" y="111368"/>
                        </a:cubicBezTo>
                        <a:lnTo>
                          <a:pt x="28661" y="0"/>
                        </a:lnTo>
                        <a:lnTo>
                          <a:pt x="28661" y="0"/>
                        </a:lnTo>
                        <a:cubicBezTo>
                          <a:pt x="30162" y="409"/>
                          <a:pt x="73699" y="11328"/>
                          <a:pt x="148900" y="24021"/>
                        </a:cubicBezTo>
                        <a:cubicBezTo>
                          <a:pt x="224100" y="36713"/>
                          <a:pt x="331101" y="51317"/>
                          <a:pt x="459938" y="58687"/>
                        </a:cubicBezTo>
                        <a:cubicBezTo>
                          <a:pt x="648281" y="69878"/>
                          <a:pt x="915236" y="67148"/>
                          <a:pt x="1205939" y="7779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6" name="任意多边形 135"/>
                  <p:cNvSpPr/>
                  <p:nvPr>
                    <p:custDataLst>
                      <p:tags r:id="rId19"/>
                    </p:custDataLst>
                  </p:nvPr>
                </p:nvSpPr>
                <p:spPr>
                  <a:xfrm>
                    <a:off x="8677675" y="3578725"/>
                    <a:ext cx="1217949" cy="185203"/>
                  </a:xfrm>
                  <a:custGeom>
                    <a:gdLst>
                      <a:gd name="connsiteX0" fmla="*/ 1217131 w 1217949"/>
                      <a:gd name="connsiteY0" fmla="*/ 98948 h 185203"/>
                      <a:gd name="connsiteX1" fmla="*/ 1216312 w 1217949"/>
                      <a:gd name="connsiteY1" fmla="*/ 17606 h 185203"/>
                      <a:gd name="connsiteX2" fmla="*/ 460348 w 1217949"/>
                      <a:gd name="connsiteY2" fmla="*/ 63054 h 185203"/>
                      <a:gd name="connsiteX3" fmla="*/ 29753 w 1217949"/>
                      <a:gd name="connsiteY3" fmla="*/ 0 h 185203"/>
                      <a:gd name="connsiteX4" fmla="*/ 14876 w 1217949"/>
                      <a:gd name="connsiteY4" fmla="*/ 55548 h 185203"/>
                      <a:gd name="connsiteX5" fmla="*/ 0 w 1217949"/>
                      <a:gd name="connsiteY5" fmla="*/ 111095 h 185203"/>
                      <a:gd name="connsiteX6" fmla="*/ 449429 w 1217949"/>
                      <a:gd name="connsiteY6" fmla="*/ 177697 h 185203"/>
                      <a:gd name="connsiteX7" fmla="*/ 665478 w 1217949"/>
                      <a:gd name="connsiteY7" fmla="*/ 185204 h 185203"/>
                      <a:gd name="connsiteX8" fmla="*/ 1217949 w 1217949"/>
                      <a:gd name="connsiteY8" fmla="*/ 134569 h 185203"/>
                      <a:gd name="connsiteX9" fmla="*/ 1217131 w 1217949"/>
                      <a:gd name="connsiteY9" fmla="*/ 98948 h 185203"/>
                      <a:gd name="connsiteX10" fmla="*/ 29616 w 1217949"/>
                      <a:gd name="connsiteY10" fmla="*/ 0 h 185203"/>
                      <a:gd name="connsiteX11" fmla="*/ 14740 w 1217949"/>
                      <a:gd name="connsiteY11" fmla="*/ 55548 h 185203"/>
                      <a:gd name="connsiteX12" fmla="*/ 29616 w 1217949"/>
                      <a:gd name="connsiteY12" fmla="*/ 0 h 185203"/>
                      <a:gd name="connsiteX13" fmla="*/ 29616 w 1217949"/>
                      <a:gd name="connsiteY13" fmla="*/ 0 h 18520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217949" h="185203">
                        <a:moveTo>
                          <a:pt x="1217131" y="98948"/>
                        </a:moveTo>
                        <a:cubicBezTo>
                          <a:pt x="1216585" y="70697"/>
                          <a:pt x="1216312" y="43537"/>
                          <a:pt x="1216312" y="17606"/>
                        </a:cubicBezTo>
                        <a:cubicBezTo>
                          <a:pt x="921241" y="75883"/>
                          <a:pt x="650601" y="76020"/>
                          <a:pt x="460348" y="63054"/>
                        </a:cubicBezTo>
                        <a:cubicBezTo>
                          <a:pt x="202946" y="45448"/>
                          <a:pt x="32892" y="819"/>
                          <a:pt x="29753" y="0"/>
                        </a:cubicBezTo>
                        <a:lnTo>
                          <a:pt x="14876" y="55548"/>
                        </a:lnTo>
                        <a:lnTo>
                          <a:pt x="0" y="111095"/>
                        </a:lnTo>
                        <a:cubicBezTo>
                          <a:pt x="7233" y="113006"/>
                          <a:pt x="180700" y="158999"/>
                          <a:pt x="449429" y="177697"/>
                        </a:cubicBezTo>
                        <a:cubicBezTo>
                          <a:pt x="513439" y="182201"/>
                          <a:pt x="586046" y="185204"/>
                          <a:pt x="665478" y="185204"/>
                        </a:cubicBezTo>
                        <a:cubicBezTo>
                          <a:pt x="827070" y="185204"/>
                          <a:pt x="1016641" y="172784"/>
                          <a:pt x="1217949" y="134569"/>
                        </a:cubicBezTo>
                        <a:cubicBezTo>
                          <a:pt x="1217540" y="122559"/>
                          <a:pt x="1217267" y="110685"/>
                          <a:pt x="1217131" y="98948"/>
                        </a:cubicBezTo>
                        <a:close/>
                        <a:moveTo>
                          <a:pt x="29616" y="0"/>
                        </a:moveTo>
                        <a:lnTo>
                          <a:pt x="14740" y="55548"/>
                        </a:lnTo>
                        <a:lnTo>
                          <a:pt x="29616" y="0"/>
                        </a:lnTo>
                        <a:lnTo>
                          <a:pt x="29616" y="0"/>
                        </a:ln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7" name="任意多边形 136"/>
                  <p:cNvSpPr/>
                  <p:nvPr>
                    <p:custDataLst>
                      <p:tags r:id="rId20"/>
                    </p:custDataLst>
                  </p:nvPr>
                </p:nvSpPr>
                <p:spPr>
                  <a:xfrm>
                    <a:off x="8659250" y="3827938"/>
                    <a:ext cx="1246473" cy="191618"/>
                  </a:xfrm>
                  <a:custGeom>
                    <a:gdLst>
                      <a:gd name="connsiteX0" fmla="*/ 1246474 w 1246473"/>
                      <a:gd name="connsiteY0" fmla="*/ 141121 h 191618"/>
                      <a:gd name="connsiteX1" fmla="*/ 696186 w 1246473"/>
                      <a:gd name="connsiteY1" fmla="*/ 191618 h 191618"/>
                      <a:gd name="connsiteX2" fmla="*/ 448747 w 1246473"/>
                      <a:gd name="connsiteY2" fmla="*/ 181928 h 191618"/>
                      <a:gd name="connsiteX3" fmla="*/ 0 w 1246473"/>
                      <a:gd name="connsiteY3" fmla="*/ 110822 h 191618"/>
                      <a:gd name="connsiteX4" fmla="*/ 15422 w 1246473"/>
                      <a:gd name="connsiteY4" fmla="*/ 55411 h 191618"/>
                      <a:gd name="connsiteX5" fmla="*/ 30845 w 1246473"/>
                      <a:gd name="connsiteY5" fmla="*/ 0 h 191618"/>
                      <a:gd name="connsiteX6" fmla="*/ 30845 w 1246473"/>
                      <a:gd name="connsiteY6" fmla="*/ 0 h 191618"/>
                      <a:gd name="connsiteX7" fmla="*/ 460894 w 1246473"/>
                      <a:gd name="connsiteY7" fmla="*/ 67421 h 191618"/>
                      <a:gd name="connsiteX8" fmla="*/ 1240605 w 1246473"/>
                      <a:gd name="connsiteY8" fmla="*/ 25113 h 191618"/>
                      <a:gd name="connsiteX9" fmla="*/ 1241697 w 1246473"/>
                      <a:gd name="connsiteY9" fmla="*/ 53091 h 191618"/>
                      <a:gd name="connsiteX10" fmla="*/ 1243471 w 1246473"/>
                      <a:gd name="connsiteY10" fmla="*/ 94035 h 191618"/>
                      <a:gd name="connsiteX11" fmla="*/ 1246474 w 1246473"/>
                      <a:gd name="connsiteY11" fmla="*/ 141121 h 19161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1246473" h="191618">
                        <a:moveTo>
                          <a:pt x="1246474" y="141121"/>
                        </a:moveTo>
                        <a:cubicBezTo>
                          <a:pt x="1047076" y="179062"/>
                          <a:pt x="858597" y="191618"/>
                          <a:pt x="696186" y="191618"/>
                        </a:cubicBezTo>
                        <a:cubicBezTo>
                          <a:pt x="604334" y="191618"/>
                          <a:pt x="520945" y="187524"/>
                          <a:pt x="448747" y="181928"/>
                        </a:cubicBezTo>
                        <a:cubicBezTo>
                          <a:pt x="180290" y="160637"/>
                          <a:pt x="7234" y="112869"/>
                          <a:pt x="0" y="110822"/>
                        </a:cubicBezTo>
                        <a:lnTo>
                          <a:pt x="15422" y="55411"/>
                        </a:lnTo>
                        <a:lnTo>
                          <a:pt x="30845" y="0"/>
                        </a:lnTo>
                        <a:cubicBezTo>
                          <a:pt x="30845" y="0"/>
                          <a:pt x="30845" y="0"/>
                          <a:pt x="30845" y="0"/>
                        </a:cubicBezTo>
                        <a:cubicBezTo>
                          <a:pt x="33574" y="819"/>
                          <a:pt x="203356" y="47222"/>
                          <a:pt x="460894" y="67421"/>
                        </a:cubicBezTo>
                        <a:cubicBezTo>
                          <a:pt x="656060" y="82707"/>
                          <a:pt x="935845" y="85027"/>
                          <a:pt x="1240605" y="25113"/>
                        </a:cubicBezTo>
                        <a:cubicBezTo>
                          <a:pt x="1240878" y="34393"/>
                          <a:pt x="1241288" y="43674"/>
                          <a:pt x="1241697" y="53091"/>
                        </a:cubicBezTo>
                        <a:cubicBezTo>
                          <a:pt x="1242243" y="66602"/>
                          <a:pt x="1242925" y="80387"/>
                          <a:pt x="1243471" y="94035"/>
                        </a:cubicBezTo>
                        <a:cubicBezTo>
                          <a:pt x="1244154" y="108911"/>
                          <a:pt x="1245245" y="124606"/>
                          <a:pt x="1246474" y="141121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8" name="任意多边形 137"/>
                  <p:cNvSpPr/>
                  <p:nvPr>
                    <p:custDataLst>
                      <p:tags r:id="rId21"/>
                    </p:custDataLst>
                  </p:nvPr>
                </p:nvSpPr>
                <p:spPr>
                  <a:xfrm>
                    <a:off x="8641099" y="4077287"/>
                    <a:ext cx="1295879" cy="198442"/>
                  </a:xfrm>
                  <a:custGeom>
                    <a:gdLst>
                      <a:gd name="connsiteX0" fmla="*/ 1295880 w 1295879"/>
                      <a:gd name="connsiteY0" fmla="*/ 143850 h 198442"/>
                      <a:gd name="connsiteX1" fmla="*/ 726894 w 1295879"/>
                      <a:gd name="connsiteY1" fmla="*/ 198442 h 198442"/>
                      <a:gd name="connsiteX2" fmla="*/ 448201 w 1295879"/>
                      <a:gd name="connsiteY2" fmla="*/ 186023 h 198442"/>
                      <a:gd name="connsiteX3" fmla="*/ 0 w 1295879"/>
                      <a:gd name="connsiteY3" fmla="*/ 110412 h 198442"/>
                      <a:gd name="connsiteX4" fmla="*/ 32073 w 1295879"/>
                      <a:gd name="connsiteY4" fmla="*/ 0 h 198442"/>
                      <a:gd name="connsiteX5" fmla="*/ 32073 w 1295879"/>
                      <a:gd name="connsiteY5" fmla="*/ 0 h 198442"/>
                      <a:gd name="connsiteX6" fmla="*/ 461440 w 1295879"/>
                      <a:gd name="connsiteY6" fmla="*/ 71789 h 198442"/>
                      <a:gd name="connsiteX7" fmla="*/ 1279502 w 1295879"/>
                      <a:gd name="connsiteY7" fmla="*/ 29889 h 198442"/>
                      <a:gd name="connsiteX8" fmla="*/ 1285371 w 1295879"/>
                      <a:gd name="connsiteY8" fmla="*/ 72744 h 198442"/>
                      <a:gd name="connsiteX9" fmla="*/ 1286053 w 1295879"/>
                      <a:gd name="connsiteY9" fmla="*/ 77657 h 198442"/>
                      <a:gd name="connsiteX10" fmla="*/ 1289329 w 1295879"/>
                      <a:gd name="connsiteY10" fmla="*/ 100040 h 198442"/>
                      <a:gd name="connsiteX11" fmla="*/ 1295880 w 1295879"/>
                      <a:gd name="connsiteY11" fmla="*/ 143850 h 19844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1295879" h="198442">
                        <a:moveTo>
                          <a:pt x="1295880" y="143850"/>
                        </a:moveTo>
                        <a:cubicBezTo>
                          <a:pt x="1090613" y="184794"/>
                          <a:pt x="895583" y="198442"/>
                          <a:pt x="726894" y="198442"/>
                        </a:cubicBezTo>
                        <a:cubicBezTo>
                          <a:pt x="622623" y="198442"/>
                          <a:pt x="528451" y="193256"/>
                          <a:pt x="448201" y="186023"/>
                        </a:cubicBezTo>
                        <a:cubicBezTo>
                          <a:pt x="179881" y="162002"/>
                          <a:pt x="7233" y="112596"/>
                          <a:pt x="0" y="110412"/>
                        </a:cubicBezTo>
                        <a:lnTo>
                          <a:pt x="32073" y="0"/>
                        </a:lnTo>
                        <a:lnTo>
                          <a:pt x="32073" y="0"/>
                        </a:lnTo>
                        <a:cubicBezTo>
                          <a:pt x="33711" y="546"/>
                          <a:pt x="203355" y="48996"/>
                          <a:pt x="461440" y="71789"/>
                        </a:cubicBezTo>
                        <a:cubicBezTo>
                          <a:pt x="664386" y="89804"/>
                          <a:pt x="959592" y="94581"/>
                          <a:pt x="1279502" y="29889"/>
                        </a:cubicBezTo>
                        <a:cubicBezTo>
                          <a:pt x="1281276" y="43810"/>
                          <a:pt x="1283187" y="58141"/>
                          <a:pt x="1285371" y="72744"/>
                        </a:cubicBezTo>
                        <a:cubicBezTo>
                          <a:pt x="1285644" y="74382"/>
                          <a:pt x="1285780" y="76020"/>
                          <a:pt x="1286053" y="77657"/>
                        </a:cubicBezTo>
                        <a:cubicBezTo>
                          <a:pt x="1287145" y="85027"/>
                          <a:pt x="1288237" y="92397"/>
                          <a:pt x="1289329" y="100040"/>
                        </a:cubicBezTo>
                        <a:cubicBezTo>
                          <a:pt x="1291239" y="114234"/>
                          <a:pt x="1293559" y="128974"/>
                          <a:pt x="1295880" y="143850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9" name="任意多边形 138"/>
                  <p:cNvSpPr/>
                  <p:nvPr>
                    <p:custDataLst>
                      <p:tags r:id="rId22"/>
                    </p:custDataLst>
                  </p:nvPr>
                </p:nvSpPr>
                <p:spPr>
                  <a:xfrm>
                    <a:off x="8622674" y="4326500"/>
                    <a:ext cx="1357159" cy="205539"/>
                  </a:xfrm>
                  <a:custGeom>
                    <a:gdLst>
                      <a:gd name="connsiteX0" fmla="*/ 1357159 w 1357159"/>
                      <a:gd name="connsiteY0" fmla="*/ 144123 h 205539"/>
                      <a:gd name="connsiteX1" fmla="*/ 757465 w 1357159"/>
                      <a:gd name="connsiteY1" fmla="*/ 205539 h 205539"/>
                      <a:gd name="connsiteX2" fmla="*/ 447519 w 1357159"/>
                      <a:gd name="connsiteY2" fmla="*/ 190253 h 205539"/>
                      <a:gd name="connsiteX3" fmla="*/ 0 w 1357159"/>
                      <a:gd name="connsiteY3" fmla="*/ 110139 h 205539"/>
                      <a:gd name="connsiteX4" fmla="*/ 33165 w 1357159"/>
                      <a:gd name="connsiteY4" fmla="*/ 0 h 205539"/>
                      <a:gd name="connsiteX5" fmla="*/ 461849 w 1357159"/>
                      <a:gd name="connsiteY5" fmla="*/ 76019 h 205539"/>
                      <a:gd name="connsiteX6" fmla="*/ 1336687 w 1357159"/>
                      <a:gd name="connsiteY6" fmla="*/ 30844 h 205539"/>
                      <a:gd name="connsiteX7" fmla="*/ 1357159 w 1357159"/>
                      <a:gd name="connsiteY7" fmla="*/ 144123 h 20553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357159" h="205539">
                        <a:moveTo>
                          <a:pt x="1357159" y="144123"/>
                        </a:moveTo>
                        <a:cubicBezTo>
                          <a:pt x="1141794" y="190253"/>
                          <a:pt x="935845" y="205539"/>
                          <a:pt x="757465" y="205539"/>
                        </a:cubicBezTo>
                        <a:cubicBezTo>
                          <a:pt x="640775" y="205539"/>
                          <a:pt x="535821" y="198988"/>
                          <a:pt x="447519" y="190253"/>
                        </a:cubicBezTo>
                        <a:cubicBezTo>
                          <a:pt x="179335" y="163503"/>
                          <a:pt x="7234" y="112323"/>
                          <a:pt x="0" y="110139"/>
                        </a:cubicBezTo>
                        <a:lnTo>
                          <a:pt x="33165" y="0"/>
                        </a:lnTo>
                        <a:cubicBezTo>
                          <a:pt x="34802" y="546"/>
                          <a:pt x="204038" y="50634"/>
                          <a:pt x="461849" y="76019"/>
                        </a:cubicBezTo>
                        <a:cubicBezTo>
                          <a:pt x="676533" y="97174"/>
                          <a:pt x="994395" y="104680"/>
                          <a:pt x="1336687" y="30844"/>
                        </a:cubicBezTo>
                        <a:cubicBezTo>
                          <a:pt x="1343238" y="67830"/>
                          <a:pt x="1350062" y="105636"/>
                          <a:pt x="1357159" y="144123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40" name="任意多边形 139"/>
                  <p:cNvSpPr/>
                  <p:nvPr>
                    <p:custDataLst>
                      <p:tags r:id="rId23"/>
                    </p:custDataLst>
                  </p:nvPr>
                </p:nvSpPr>
                <p:spPr>
                  <a:xfrm>
                    <a:off x="8604522" y="4575986"/>
                    <a:ext cx="1423761" cy="212772"/>
                  </a:xfrm>
                  <a:custGeom>
                    <a:gdLst>
                      <a:gd name="connsiteX0" fmla="*/ 1423762 w 1423761"/>
                      <a:gd name="connsiteY0" fmla="*/ 142758 h 212772"/>
                      <a:gd name="connsiteX1" fmla="*/ 787764 w 1423761"/>
                      <a:gd name="connsiteY1" fmla="*/ 212773 h 212772"/>
                      <a:gd name="connsiteX2" fmla="*/ 446836 w 1423761"/>
                      <a:gd name="connsiteY2" fmla="*/ 194211 h 212772"/>
                      <a:gd name="connsiteX3" fmla="*/ 0 w 1423761"/>
                      <a:gd name="connsiteY3" fmla="*/ 109730 h 212772"/>
                      <a:gd name="connsiteX4" fmla="*/ 17196 w 1423761"/>
                      <a:gd name="connsiteY4" fmla="*/ 54865 h 212772"/>
                      <a:gd name="connsiteX5" fmla="*/ 34256 w 1423761"/>
                      <a:gd name="connsiteY5" fmla="*/ 0 h 212772"/>
                      <a:gd name="connsiteX6" fmla="*/ 34256 w 1423761"/>
                      <a:gd name="connsiteY6" fmla="*/ 0 h 212772"/>
                      <a:gd name="connsiteX7" fmla="*/ 462395 w 1423761"/>
                      <a:gd name="connsiteY7" fmla="*/ 80387 h 212772"/>
                      <a:gd name="connsiteX8" fmla="*/ 1401106 w 1423761"/>
                      <a:gd name="connsiteY8" fmla="*/ 30025 h 212772"/>
                      <a:gd name="connsiteX9" fmla="*/ 1423762 w 1423761"/>
                      <a:gd name="connsiteY9" fmla="*/ 142758 h 21277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423761" h="212767">
                        <a:moveTo>
                          <a:pt x="1423762" y="142758"/>
                        </a:moveTo>
                        <a:cubicBezTo>
                          <a:pt x="1196113" y="195440"/>
                          <a:pt x="977471" y="212773"/>
                          <a:pt x="787764" y="212773"/>
                        </a:cubicBezTo>
                        <a:cubicBezTo>
                          <a:pt x="658517" y="212773"/>
                          <a:pt x="542782" y="204720"/>
                          <a:pt x="446836" y="194211"/>
                        </a:cubicBezTo>
                        <a:cubicBezTo>
                          <a:pt x="178925" y="164868"/>
                          <a:pt x="7233" y="111914"/>
                          <a:pt x="0" y="109730"/>
                        </a:cubicBezTo>
                        <a:lnTo>
                          <a:pt x="17196" y="54865"/>
                        </a:lnTo>
                        <a:lnTo>
                          <a:pt x="34256" y="0"/>
                        </a:lnTo>
                        <a:cubicBezTo>
                          <a:pt x="34256" y="0"/>
                          <a:pt x="34256" y="0"/>
                          <a:pt x="34256" y="0"/>
                        </a:cubicBezTo>
                        <a:cubicBezTo>
                          <a:pt x="36986" y="819"/>
                          <a:pt x="205403" y="52408"/>
                          <a:pt x="462395" y="80387"/>
                        </a:cubicBezTo>
                        <a:cubicBezTo>
                          <a:pt x="690044" y="105090"/>
                          <a:pt x="1034111" y="115599"/>
                          <a:pt x="1401106" y="30025"/>
                        </a:cubicBezTo>
                        <a:cubicBezTo>
                          <a:pt x="1408476" y="67285"/>
                          <a:pt x="1416119" y="105090"/>
                          <a:pt x="1423762" y="142758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124" name="任意多边形 123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15753" y="2333752"/>
                <a:ext cx="837224" cy="3121029"/>
              </a:xfrm>
              <a:custGeom>
                <a:gdLst>
                  <a:gd name="connsiteX0" fmla="*/ 836191 w 837224"/>
                  <a:gd name="connsiteY0" fmla="*/ 2772869 h 3121029"/>
                  <a:gd name="connsiteX1" fmla="*/ 766722 w 837224"/>
                  <a:gd name="connsiteY1" fmla="*/ 1272678 h 3121029"/>
                  <a:gd name="connsiteX2" fmla="*/ 798113 w 837224"/>
                  <a:gd name="connsiteY2" fmla="*/ 0 h 3121029"/>
                  <a:gd name="connsiteX3" fmla="*/ 653034 w 837224"/>
                  <a:gd name="connsiteY3" fmla="*/ 24976 h 3121029"/>
                  <a:gd name="connsiteX4" fmla="*/ 240318 w 837224"/>
                  <a:gd name="connsiteY4" fmla="*/ 210589 h 3121029"/>
                  <a:gd name="connsiteX5" fmla="*/ 16081 w 837224"/>
                  <a:gd name="connsiteY5" fmla="*/ 2022364 h 3121029"/>
                  <a:gd name="connsiteX6" fmla="*/ 612090 w 837224"/>
                  <a:gd name="connsiteY6" fmla="*/ 3102605 h 3121029"/>
                  <a:gd name="connsiteX7" fmla="*/ 773956 w 837224"/>
                  <a:gd name="connsiteY7" fmla="*/ 3121029 h 3121029"/>
                  <a:gd name="connsiteX8" fmla="*/ 836191 w 837224"/>
                  <a:gd name="connsiteY8" fmla="*/ 2772869 h 31210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837224" h="3121029">
                    <a:moveTo>
                      <a:pt x="836191" y="2772869"/>
                    </a:moveTo>
                    <a:cubicBezTo>
                      <a:pt x="847245" y="2298736"/>
                      <a:pt x="766040" y="1746947"/>
                      <a:pt x="766722" y="1272678"/>
                    </a:cubicBezTo>
                    <a:cubicBezTo>
                      <a:pt x="767405" y="847406"/>
                      <a:pt x="798386" y="425272"/>
                      <a:pt x="798113" y="0"/>
                    </a:cubicBezTo>
                    <a:cubicBezTo>
                      <a:pt x="696708" y="7643"/>
                      <a:pt x="653034" y="24976"/>
                      <a:pt x="653034" y="24976"/>
                    </a:cubicBezTo>
                    <a:cubicBezTo>
                      <a:pt x="653034" y="24976"/>
                      <a:pt x="555997" y="107683"/>
                      <a:pt x="240318" y="210589"/>
                    </a:cubicBezTo>
                    <a:cubicBezTo>
                      <a:pt x="-57345" y="307626"/>
                      <a:pt x="-2071" y="1406974"/>
                      <a:pt x="16081" y="2022364"/>
                    </a:cubicBezTo>
                    <a:cubicBezTo>
                      <a:pt x="34096" y="2637753"/>
                      <a:pt x="26999" y="3027814"/>
                      <a:pt x="612090" y="3102605"/>
                    </a:cubicBezTo>
                    <a:cubicBezTo>
                      <a:pt x="667092" y="3109565"/>
                      <a:pt x="721001" y="3115843"/>
                      <a:pt x="773956" y="3121029"/>
                    </a:cubicBezTo>
                    <a:cubicBezTo>
                      <a:pt x="774911" y="2980318"/>
                      <a:pt x="832915" y="2913989"/>
                      <a:pt x="836191" y="2772869"/>
                    </a:cubicBezTo>
                    <a:close/>
                  </a:path>
                </a:pathLst>
              </a:custGeom>
              <a:solidFill>
                <a:srgbClr val="F2433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任意多边形 124"/>
              <p:cNvSpPr/>
              <p:nvPr>
                <p:custDataLst>
                  <p:tags r:id="rId25"/>
                </p:custDataLst>
              </p:nvPr>
            </p:nvSpPr>
            <p:spPr>
              <a:xfrm>
                <a:off x="8503477" y="3567640"/>
                <a:ext cx="281228" cy="288821"/>
              </a:xfrm>
              <a:custGeom>
                <a:gdLst>
                  <a:gd name="connsiteX0" fmla="*/ 13697 w 281228"/>
                  <a:gd name="connsiteY0" fmla="*/ 288822 h 288821"/>
                  <a:gd name="connsiteX1" fmla="*/ 322 w 281228"/>
                  <a:gd name="connsiteY1" fmla="*/ 278040 h 288821"/>
                  <a:gd name="connsiteX2" fmla="*/ 10831 w 281228"/>
                  <a:gd name="connsiteY2" fmla="*/ 261799 h 288821"/>
                  <a:gd name="connsiteX3" fmla="*/ 254448 w 281228"/>
                  <a:gd name="connsiteY3" fmla="*/ 9856 h 288821"/>
                  <a:gd name="connsiteX4" fmla="*/ 271372 w 281228"/>
                  <a:gd name="connsiteY4" fmla="*/ 576 h 288821"/>
                  <a:gd name="connsiteX5" fmla="*/ 280652 w 281228"/>
                  <a:gd name="connsiteY5" fmla="*/ 17499 h 288821"/>
                  <a:gd name="connsiteX6" fmla="*/ 16427 w 281228"/>
                  <a:gd name="connsiteY6" fmla="*/ 288549 h 288821"/>
                  <a:gd name="connsiteX7" fmla="*/ 13697 w 281228"/>
                  <a:gd name="connsiteY7" fmla="*/ 288822 h 288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1228" h="288821">
                    <a:moveTo>
                      <a:pt x="13697" y="288822"/>
                    </a:moveTo>
                    <a:cubicBezTo>
                      <a:pt x="7419" y="288822"/>
                      <a:pt x="1687" y="284454"/>
                      <a:pt x="322" y="278040"/>
                    </a:cubicBezTo>
                    <a:cubicBezTo>
                      <a:pt x="-1316" y="270670"/>
                      <a:pt x="3461" y="263437"/>
                      <a:pt x="10831" y="261799"/>
                    </a:cubicBezTo>
                    <a:cubicBezTo>
                      <a:pt x="18337" y="260161"/>
                      <a:pt x="193987" y="220172"/>
                      <a:pt x="254448" y="9856"/>
                    </a:cubicBezTo>
                    <a:cubicBezTo>
                      <a:pt x="256495" y="2623"/>
                      <a:pt x="264138" y="-1608"/>
                      <a:pt x="271372" y="576"/>
                    </a:cubicBezTo>
                    <a:cubicBezTo>
                      <a:pt x="278605" y="2623"/>
                      <a:pt x="282836" y="10266"/>
                      <a:pt x="280652" y="17499"/>
                    </a:cubicBezTo>
                    <a:cubicBezTo>
                      <a:pt x="215415" y="244056"/>
                      <a:pt x="24479" y="286911"/>
                      <a:pt x="16427" y="288549"/>
                    </a:cubicBezTo>
                    <a:cubicBezTo>
                      <a:pt x="15608" y="288685"/>
                      <a:pt x="14652" y="288822"/>
                      <a:pt x="13697" y="28882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任意多边形 125"/>
              <p:cNvSpPr/>
              <p:nvPr>
                <p:custDataLst>
                  <p:tags r:id="rId26"/>
                </p:custDataLst>
              </p:nvPr>
            </p:nvSpPr>
            <p:spPr>
              <a:xfrm>
                <a:off x="8961147" y="2494910"/>
                <a:ext cx="77530" cy="2518358"/>
              </a:xfrm>
              <a:custGeom>
                <a:gdLst>
                  <a:gd name="connsiteX0" fmla="*/ 66873 w 77530"/>
                  <a:gd name="connsiteY0" fmla="*/ 2518359 h 2518358"/>
                  <a:gd name="connsiteX1" fmla="*/ 56091 w 77530"/>
                  <a:gd name="connsiteY1" fmla="*/ 2508123 h 2518358"/>
                  <a:gd name="connsiteX2" fmla="*/ 29614 w 77530"/>
                  <a:gd name="connsiteY2" fmla="*/ 9989 h 2518358"/>
                  <a:gd name="connsiteX3" fmla="*/ 41079 w 77530"/>
                  <a:gd name="connsiteY3" fmla="*/ 26 h 2518358"/>
                  <a:gd name="connsiteX4" fmla="*/ 51042 w 77530"/>
                  <a:gd name="connsiteY4" fmla="*/ 11490 h 2518358"/>
                  <a:gd name="connsiteX5" fmla="*/ 77519 w 77530"/>
                  <a:gd name="connsiteY5" fmla="*/ 2507031 h 2518358"/>
                  <a:gd name="connsiteX6" fmla="*/ 67419 w 77530"/>
                  <a:gd name="connsiteY6" fmla="*/ 2518359 h 2518358"/>
                  <a:gd name="connsiteX7" fmla="*/ 66873 w 77530"/>
                  <a:gd name="connsiteY7" fmla="*/ 2518359 h 251835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7530" h="2518358">
                    <a:moveTo>
                      <a:pt x="66873" y="2518359"/>
                    </a:moveTo>
                    <a:cubicBezTo>
                      <a:pt x="61141" y="2518359"/>
                      <a:pt x="56501" y="2513855"/>
                      <a:pt x="56091" y="2508123"/>
                    </a:cubicBezTo>
                    <a:cubicBezTo>
                      <a:pt x="9006" y="1659079"/>
                      <a:pt x="-28526" y="829143"/>
                      <a:pt x="29614" y="9989"/>
                    </a:cubicBezTo>
                    <a:cubicBezTo>
                      <a:pt x="30024" y="4120"/>
                      <a:pt x="35210" y="-384"/>
                      <a:pt x="41079" y="26"/>
                    </a:cubicBezTo>
                    <a:cubicBezTo>
                      <a:pt x="46947" y="435"/>
                      <a:pt x="51451" y="5621"/>
                      <a:pt x="51042" y="11490"/>
                    </a:cubicBezTo>
                    <a:cubicBezTo>
                      <a:pt x="-6962" y="829416"/>
                      <a:pt x="30433" y="1658670"/>
                      <a:pt x="77519" y="2507031"/>
                    </a:cubicBezTo>
                    <a:cubicBezTo>
                      <a:pt x="77792" y="2512899"/>
                      <a:pt x="73288" y="2518086"/>
                      <a:pt x="67419" y="2518359"/>
                    </a:cubicBezTo>
                    <a:cubicBezTo>
                      <a:pt x="67283" y="2518359"/>
                      <a:pt x="67010" y="2518359"/>
                      <a:pt x="66873" y="2518359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任意多边形 126"/>
              <p:cNvSpPr/>
              <p:nvPr>
                <p:custDataLst>
                  <p:tags r:id="rId27"/>
                </p:custDataLst>
              </p:nvPr>
            </p:nvSpPr>
            <p:spPr>
              <a:xfrm>
                <a:off x="9540568" y="2357636"/>
                <a:ext cx="747243" cy="3096462"/>
              </a:xfrm>
              <a:custGeom>
                <a:gdLst>
                  <a:gd name="connsiteX0" fmla="*/ 627062 w 747243"/>
                  <a:gd name="connsiteY0" fmla="*/ 617437 h 3096462"/>
                  <a:gd name="connsiteX1" fmla="*/ 9079 w 747243"/>
                  <a:gd name="connsiteY1" fmla="*/ 682 h 3096462"/>
                  <a:gd name="connsiteX2" fmla="*/ 4166 w 747243"/>
                  <a:gd name="connsiteY2" fmla="*/ 0 h 3096462"/>
                  <a:gd name="connsiteX3" fmla="*/ 4576 w 747243"/>
                  <a:gd name="connsiteY3" fmla="*/ 218095 h 3096462"/>
                  <a:gd name="connsiteX4" fmla="*/ 30234 w 747243"/>
                  <a:gd name="connsiteY4" fmla="*/ 564209 h 3096462"/>
                  <a:gd name="connsiteX5" fmla="*/ 58076 w 747243"/>
                  <a:gd name="connsiteY5" fmla="*/ 2008989 h 3096462"/>
                  <a:gd name="connsiteX6" fmla="*/ 118400 w 747243"/>
                  <a:gd name="connsiteY6" fmla="*/ 3096463 h 3096462"/>
                  <a:gd name="connsiteX7" fmla="*/ 661319 w 747243"/>
                  <a:gd name="connsiteY7" fmla="*/ 2765226 h 3096462"/>
                  <a:gd name="connsiteX8" fmla="*/ 627062 w 747243"/>
                  <a:gd name="connsiteY8" fmla="*/ 617437 h 30964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47243" h="3096462">
                    <a:moveTo>
                      <a:pt x="627062" y="617437"/>
                    </a:moveTo>
                    <a:cubicBezTo>
                      <a:pt x="641119" y="179335"/>
                      <a:pt x="430257" y="63736"/>
                      <a:pt x="9079" y="682"/>
                    </a:cubicBezTo>
                    <a:cubicBezTo>
                      <a:pt x="7442" y="409"/>
                      <a:pt x="5804" y="273"/>
                      <a:pt x="4166" y="0"/>
                    </a:cubicBezTo>
                    <a:cubicBezTo>
                      <a:pt x="-2658" y="72335"/>
                      <a:pt x="-65" y="145897"/>
                      <a:pt x="4576" y="218095"/>
                    </a:cubicBezTo>
                    <a:cubicBezTo>
                      <a:pt x="12082" y="333558"/>
                      <a:pt x="25594" y="448474"/>
                      <a:pt x="30234" y="564209"/>
                    </a:cubicBezTo>
                    <a:cubicBezTo>
                      <a:pt x="49614" y="1047076"/>
                      <a:pt x="96973" y="1375175"/>
                      <a:pt x="58076" y="2008989"/>
                    </a:cubicBezTo>
                    <a:cubicBezTo>
                      <a:pt x="28869" y="2485441"/>
                      <a:pt x="105025" y="2735473"/>
                      <a:pt x="118400" y="3096463"/>
                    </a:cubicBezTo>
                    <a:cubicBezTo>
                      <a:pt x="357377" y="3060023"/>
                      <a:pt x="545583" y="2962713"/>
                      <a:pt x="661319" y="2765226"/>
                    </a:cubicBezTo>
                    <a:cubicBezTo>
                      <a:pt x="878868" y="2394818"/>
                      <a:pt x="613004" y="1055402"/>
                      <a:pt x="627062" y="617437"/>
                    </a:cubicBezTo>
                    <a:close/>
                  </a:path>
                </a:pathLst>
              </a:custGeom>
              <a:solidFill>
                <a:srgbClr val="F2433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任意多边形 127"/>
              <p:cNvSpPr/>
              <p:nvPr>
                <p:custDataLst>
                  <p:tags r:id="rId28"/>
                </p:custDataLst>
              </p:nvPr>
            </p:nvSpPr>
            <p:spPr>
              <a:xfrm>
                <a:off x="9785129" y="3349466"/>
                <a:ext cx="346942" cy="492119"/>
              </a:xfrm>
              <a:custGeom>
                <a:gdLst>
                  <a:gd name="connsiteX0" fmla="*/ 333095 w 346942"/>
                  <a:gd name="connsiteY0" fmla="*/ 492120 h 492119"/>
                  <a:gd name="connsiteX1" fmla="*/ 330092 w 346942"/>
                  <a:gd name="connsiteY1" fmla="*/ 491710 h 492119"/>
                  <a:gd name="connsiteX2" fmla="*/ 83 w 346942"/>
                  <a:gd name="connsiteY2" fmla="*/ 15258 h 492119"/>
                  <a:gd name="connsiteX3" fmla="*/ 12093 w 346942"/>
                  <a:gd name="connsiteY3" fmla="*/ 109 h 492119"/>
                  <a:gd name="connsiteX4" fmla="*/ 27243 w 346942"/>
                  <a:gd name="connsiteY4" fmla="*/ 12119 h 492119"/>
                  <a:gd name="connsiteX5" fmla="*/ 336370 w 346942"/>
                  <a:gd name="connsiteY5" fmla="*/ 465097 h 492119"/>
                  <a:gd name="connsiteX6" fmla="*/ 346606 w 346942"/>
                  <a:gd name="connsiteY6" fmla="*/ 481474 h 492119"/>
                  <a:gd name="connsiteX7" fmla="*/ 333095 w 346942"/>
                  <a:gd name="connsiteY7" fmla="*/ 492120 h 4921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46942" h="492119">
                    <a:moveTo>
                      <a:pt x="333095" y="492120"/>
                    </a:moveTo>
                    <a:cubicBezTo>
                      <a:pt x="332139" y="492120"/>
                      <a:pt x="331048" y="491983"/>
                      <a:pt x="330092" y="491710"/>
                    </a:cubicBezTo>
                    <a:cubicBezTo>
                      <a:pt x="327226" y="491028"/>
                      <a:pt x="47305" y="422378"/>
                      <a:pt x="83" y="15258"/>
                    </a:cubicBezTo>
                    <a:cubicBezTo>
                      <a:pt x="-736" y="7751"/>
                      <a:pt x="4587" y="1064"/>
                      <a:pt x="12093" y="109"/>
                    </a:cubicBezTo>
                    <a:cubicBezTo>
                      <a:pt x="19600" y="-847"/>
                      <a:pt x="26424" y="4612"/>
                      <a:pt x="27243" y="12119"/>
                    </a:cubicBezTo>
                    <a:cubicBezTo>
                      <a:pt x="72417" y="400268"/>
                      <a:pt x="333641" y="464551"/>
                      <a:pt x="336370" y="465097"/>
                    </a:cubicBezTo>
                    <a:cubicBezTo>
                      <a:pt x="343740" y="466734"/>
                      <a:pt x="348244" y="474104"/>
                      <a:pt x="346606" y="481474"/>
                    </a:cubicBezTo>
                    <a:cubicBezTo>
                      <a:pt x="344968" y="487889"/>
                      <a:pt x="339373" y="492120"/>
                      <a:pt x="333095" y="492120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任意多边形 128"/>
              <p:cNvSpPr/>
              <p:nvPr>
                <p:custDataLst>
                  <p:tags r:id="rId29"/>
                </p:custDataLst>
              </p:nvPr>
            </p:nvSpPr>
            <p:spPr>
              <a:xfrm>
                <a:off x="9596686" y="2468820"/>
                <a:ext cx="108047" cy="2466517"/>
              </a:xfrm>
              <a:custGeom>
                <a:gdLst>
                  <a:gd name="connsiteX0" fmla="*/ 94492 w 108047"/>
                  <a:gd name="connsiteY0" fmla="*/ 2466518 h 2466517"/>
                  <a:gd name="connsiteX1" fmla="*/ 83846 w 108047"/>
                  <a:gd name="connsiteY1" fmla="*/ 2457510 h 2466517"/>
                  <a:gd name="connsiteX2" fmla="*/ 79069 w 108047"/>
                  <a:gd name="connsiteY2" fmla="*/ 1705095 h 2466517"/>
                  <a:gd name="connsiteX3" fmla="*/ 83710 w 108047"/>
                  <a:gd name="connsiteY3" fmla="*/ 1110450 h 2466517"/>
                  <a:gd name="connsiteX4" fmla="*/ 47 w 108047"/>
                  <a:gd name="connsiteY4" fmla="*/ 11785 h 2466517"/>
                  <a:gd name="connsiteX5" fmla="*/ 9737 w 108047"/>
                  <a:gd name="connsiteY5" fmla="*/ 47 h 2466517"/>
                  <a:gd name="connsiteX6" fmla="*/ 21475 w 108047"/>
                  <a:gd name="connsiteY6" fmla="*/ 9737 h 2466517"/>
                  <a:gd name="connsiteX7" fmla="*/ 105274 w 108047"/>
                  <a:gd name="connsiteY7" fmla="*/ 1109495 h 2466517"/>
                  <a:gd name="connsiteX8" fmla="*/ 100633 w 108047"/>
                  <a:gd name="connsiteY8" fmla="*/ 1705640 h 2466517"/>
                  <a:gd name="connsiteX9" fmla="*/ 105137 w 108047"/>
                  <a:gd name="connsiteY9" fmla="*/ 2454098 h 2466517"/>
                  <a:gd name="connsiteX10" fmla="*/ 96266 w 108047"/>
                  <a:gd name="connsiteY10" fmla="*/ 2466518 h 2466517"/>
                  <a:gd name="connsiteX11" fmla="*/ 94492 w 108047"/>
                  <a:gd name="connsiteY11" fmla="*/ 2466518 h 24665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8047" h="2466517">
                    <a:moveTo>
                      <a:pt x="94492" y="2466518"/>
                    </a:moveTo>
                    <a:cubicBezTo>
                      <a:pt x="89305" y="2466518"/>
                      <a:pt x="84801" y="2462833"/>
                      <a:pt x="83846" y="2457510"/>
                    </a:cubicBezTo>
                    <a:cubicBezTo>
                      <a:pt x="64056" y="2337680"/>
                      <a:pt x="71700" y="2015997"/>
                      <a:pt x="79069" y="1705095"/>
                    </a:cubicBezTo>
                    <a:cubicBezTo>
                      <a:pt x="84665" y="1468574"/>
                      <a:pt x="89851" y="1245020"/>
                      <a:pt x="83710" y="1110450"/>
                    </a:cubicBezTo>
                    <a:cubicBezTo>
                      <a:pt x="62965" y="654743"/>
                      <a:pt x="593" y="18199"/>
                      <a:pt x="47" y="11785"/>
                    </a:cubicBezTo>
                    <a:cubicBezTo>
                      <a:pt x="-499" y="5916"/>
                      <a:pt x="3732" y="593"/>
                      <a:pt x="9737" y="47"/>
                    </a:cubicBezTo>
                    <a:cubicBezTo>
                      <a:pt x="15606" y="-499"/>
                      <a:pt x="20929" y="3732"/>
                      <a:pt x="21475" y="9737"/>
                    </a:cubicBezTo>
                    <a:cubicBezTo>
                      <a:pt x="22157" y="16152"/>
                      <a:pt x="84392" y="653105"/>
                      <a:pt x="105274" y="1109495"/>
                    </a:cubicBezTo>
                    <a:cubicBezTo>
                      <a:pt x="111415" y="1244883"/>
                      <a:pt x="106229" y="1468711"/>
                      <a:pt x="100633" y="1705640"/>
                    </a:cubicBezTo>
                    <a:cubicBezTo>
                      <a:pt x="93263" y="2015587"/>
                      <a:pt x="85757" y="2336179"/>
                      <a:pt x="105137" y="2454098"/>
                    </a:cubicBezTo>
                    <a:cubicBezTo>
                      <a:pt x="106092" y="2459967"/>
                      <a:pt x="102135" y="2465562"/>
                      <a:pt x="96266" y="2466518"/>
                    </a:cubicBezTo>
                    <a:cubicBezTo>
                      <a:pt x="95720" y="2466518"/>
                      <a:pt x="95174" y="2466518"/>
                      <a:pt x="94492" y="2466518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>
              <p:custDataLst>
                <p:tags r:id="rId30"/>
              </p:custDataLst>
            </p:nvPr>
          </p:nvGrpSpPr>
          <p:grpSpPr>
            <a:xfrm flipH="1">
              <a:off x="8460123" y="961410"/>
              <a:ext cx="1372410" cy="2852606"/>
              <a:chOff x="8601558" y="961410"/>
              <a:chExt cx="1372410" cy="2852606"/>
            </a:xfrm>
            <a:solidFill>
              <a:schemeClr val="accent1"/>
            </a:solidFill>
          </p:grpSpPr>
          <p:grpSp>
            <p:nvGrpSpPr>
              <p:cNvPr id="60" name="组合 59"/>
              <p:cNvGrpSpPr/>
              <p:nvPr>
                <p:custDataLst>
                  <p:tags r:id="rId31"/>
                </p:custDataLst>
              </p:nvPr>
            </p:nvGrpSpPr>
            <p:grpSpPr>
              <a:xfrm>
                <a:off x="8795760" y="961410"/>
                <a:ext cx="745749" cy="564528"/>
                <a:chOff x="8795760" y="961410"/>
                <a:chExt cx="745749" cy="564528"/>
              </a:xfrm>
              <a:solidFill>
                <a:schemeClr val="accent1"/>
              </a:solidFill>
            </p:grpSpPr>
            <p:sp>
              <p:nvSpPr>
                <p:cNvPr id="118" name="任意多边形 117"/>
                <p:cNvSpPr/>
                <p:nvPr>
                  <p:custDataLst>
                    <p:tags r:id="rId32"/>
                  </p:custDataLst>
                </p:nvPr>
              </p:nvSpPr>
              <p:spPr>
                <a:xfrm>
                  <a:off x="8823532" y="1014008"/>
                  <a:ext cx="506465" cy="485098"/>
                </a:xfrm>
                <a:custGeom>
                  <a:gdLst>
                    <a:gd name="connsiteX0" fmla="*/ 484955 w 506465"/>
                    <a:gd name="connsiteY0" fmla="*/ 339544 h 485098"/>
                    <a:gd name="connsiteX1" fmla="*/ 277915 w 506465"/>
                    <a:gd name="connsiteY1" fmla="*/ 414744 h 485098"/>
                    <a:gd name="connsiteX2" fmla="*/ 134337 w 506465"/>
                    <a:gd name="connsiteY2" fmla="*/ 482711 h 485098"/>
                    <a:gd name="connsiteX3" fmla="*/ 29794 w 506465"/>
                    <a:gd name="connsiteY3" fmla="*/ 399458 h 485098"/>
                    <a:gd name="connsiteX4" fmla="*/ 390920 w 506465"/>
                    <a:gd name="connsiteY4" fmla="*/ 4758 h 485098"/>
                    <a:gd name="connsiteX5" fmla="*/ 506383 w 506465"/>
                    <a:gd name="connsiteY5" fmla="*/ 183820 h 485098"/>
                    <a:gd name="connsiteX6" fmla="*/ 484955 w 506465"/>
                    <a:gd name="connsiteY6" fmla="*/ 339544 h 48509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06464" h="485097">
                      <a:moveTo>
                        <a:pt x="484955" y="339544"/>
                      </a:moveTo>
                      <a:lnTo>
                        <a:pt x="277915" y="414744"/>
                      </a:lnTo>
                      <a:cubicBezTo>
                        <a:pt x="277915" y="414744"/>
                        <a:pt x="215816" y="500317"/>
                        <a:pt x="134337" y="482711"/>
                      </a:cubicBezTo>
                      <a:cubicBezTo>
                        <a:pt x="101719" y="475614"/>
                        <a:pt x="65961" y="451867"/>
                        <a:pt x="29794" y="399458"/>
                      </a:cubicBezTo>
                      <a:cubicBezTo>
                        <a:pt x="-96451" y="216166"/>
                        <a:pt x="208037" y="-37961"/>
                        <a:pt x="390920" y="4758"/>
                      </a:cubicBezTo>
                      <a:cubicBezTo>
                        <a:pt x="480724" y="25639"/>
                        <a:pt x="505018" y="106708"/>
                        <a:pt x="506383" y="183820"/>
                      </a:cubicBezTo>
                      <a:cubicBezTo>
                        <a:pt x="508020" y="263797"/>
                        <a:pt x="484955" y="339544"/>
                        <a:pt x="484955" y="339544"/>
                      </a:cubicBezTo>
                      <a:close/>
                    </a:path>
                  </a:pathLst>
                </a:custGeom>
                <a:solidFill>
                  <a:srgbClr val="0A2E7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rgbClr val="0A2E70"/>
                    </a:solidFill>
                  </a:endParaRPr>
                </a:p>
              </p:txBody>
            </p:sp>
            <p:sp>
              <p:nvSpPr>
                <p:cNvPr id="119" name="任意多边形 118"/>
                <p:cNvSpPr/>
                <p:nvPr>
                  <p:custDataLst>
                    <p:tags r:id="rId33"/>
                  </p:custDataLst>
                </p:nvPr>
              </p:nvSpPr>
              <p:spPr>
                <a:xfrm>
                  <a:off x="8957869" y="1197691"/>
                  <a:ext cx="372251" cy="301414"/>
                </a:xfrm>
                <a:custGeom>
                  <a:gdLst>
                    <a:gd name="connsiteX0" fmla="*/ 350618 w 372251"/>
                    <a:gd name="connsiteY0" fmla="*/ 155860 h 301414"/>
                    <a:gd name="connsiteX1" fmla="*/ 143577 w 372251"/>
                    <a:gd name="connsiteY1" fmla="*/ 231061 h 301414"/>
                    <a:gd name="connsiteX2" fmla="*/ 0 w 372251"/>
                    <a:gd name="connsiteY2" fmla="*/ 299028 h 301414"/>
                    <a:gd name="connsiteX3" fmla="*/ 372182 w 372251"/>
                    <a:gd name="connsiteY3" fmla="*/ 0 h 301414"/>
                    <a:gd name="connsiteX4" fmla="*/ 350618 w 372251"/>
                    <a:gd name="connsiteY4" fmla="*/ 155860 h 3014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72251" h="301414">
                      <a:moveTo>
                        <a:pt x="350618" y="155860"/>
                      </a:moveTo>
                      <a:lnTo>
                        <a:pt x="143577" y="231061"/>
                      </a:lnTo>
                      <a:cubicBezTo>
                        <a:pt x="143577" y="231061"/>
                        <a:pt x="81479" y="316634"/>
                        <a:pt x="0" y="299028"/>
                      </a:cubicBezTo>
                      <a:cubicBezTo>
                        <a:pt x="0" y="204038"/>
                        <a:pt x="133205" y="30435"/>
                        <a:pt x="372182" y="0"/>
                      </a:cubicBezTo>
                      <a:cubicBezTo>
                        <a:pt x="373683" y="80114"/>
                        <a:pt x="350618" y="155860"/>
                        <a:pt x="350618" y="155860"/>
                      </a:cubicBezTo>
                      <a:close/>
                    </a:path>
                  </a:pathLst>
                </a:custGeom>
                <a:solidFill>
                  <a:srgbClr val="FDC228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0" name="任意多边形 119"/>
                <p:cNvSpPr/>
                <p:nvPr>
                  <p:custDataLst>
                    <p:tags r:id="rId34"/>
                  </p:custDataLst>
                </p:nvPr>
              </p:nvSpPr>
              <p:spPr>
                <a:xfrm>
                  <a:off x="9240324" y="961410"/>
                  <a:ext cx="128473" cy="283776"/>
                </a:xfrm>
                <a:custGeom>
                  <a:gdLst>
                    <a:gd name="connsiteX0" fmla="*/ 82493 w 128473"/>
                    <a:gd name="connsiteY0" fmla="*/ 283776 h 283776"/>
                    <a:gd name="connsiteX1" fmla="*/ 71165 w 128473"/>
                    <a:gd name="connsiteY1" fmla="*/ 277089 h 283776"/>
                    <a:gd name="connsiteX2" fmla="*/ 7020 w 128473"/>
                    <a:gd name="connsiteY2" fmla="*/ 32789 h 283776"/>
                    <a:gd name="connsiteX3" fmla="*/ 47418 w 128473"/>
                    <a:gd name="connsiteY3" fmla="*/ 1808 h 283776"/>
                    <a:gd name="connsiteX4" fmla="*/ 107469 w 128473"/>
                    <a:gd name="connsiteY4" fmla="*/ 18322 h 283776"/>
                    <a:gd name="connsiteX5" fmla="*/ 94913 w 128473"/>
                    <a:gd name="connsiteY5" fmla="*/ 274905 h 283776"/>
                    <a:gd name="connsiteX6" fmla="*/ 83858 w 128473"/>
                    <a:gd name="connsiteY6" fmla="*/ 283776 h 283776"/>
                    <a:gd name="connsiteX7" fmla="*/ 82493 w 128473"/>
                    <a:gd name="connsiteY7" fmla="*/ 283776 h 283776"/>
                    <a:gd name="connsiteX8" fmla="*/ 64614 w 128473"/>
                    <a:gd name="connsiteY8" fmla="*/ 25828 h 283776"/>
                    <a:gd name="connsiteX9" fmla="*/ 52467 w 128473"/>
                    <a:gd name="connsiteY9" fmla="*/ 27193 h 283776"/>
                    <a:gd name="connsiteX10" fmla="*/ 30631 w 128473"/>
                    <a:gd name="connsiteY10" fmla="*/ 43571 h 283776"/>
                    <a:gd name="connsiteX11" fmla="*/ 79354 w 128473"/>
                    <a:gd name="connsiteY11" fmla="*/ 236417 h 283776"/>
                    <a:gd name="connsiteX12" fmla="*/ 88089 w 128473"/>
                    <a:gd name="connsiteY12" fmla="*/ 35382 h 283776"/>
                    <a:gd name="connsiteX13" fmla="*/ 64614 w 128473"/>
                    <a:gd name="connsiteY13" fmla="*/ 25828 h 2837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28473" h="283776">
                      <a:moveTo>
                        <a:pt x="82493" y="283776"/>
                      </a:moveTo>
                      <a:cubicBezTo>
                        <a:pt x="77853" y="283776"/>
                        <a:pt x="73485" y="281319"/>
                        <a:pt x="71165" y="277089"/>
                      </a:cubicBezTo>
                      <a:cubicBezTo>
                        <a:pt x="61202" y="259346"/>
                        <a:pt x="-24780" y="101439"/>
                        <a:pt x="7020" y="32789"/>
                      </a:cubicBezTo>
                      <a:cubicBezTo>
                        <a:pt x="14662" y="16275"/>
                        <a:pt x="28583" y="5493"/>
                        <a:pt x="47418" y="1808"/>
                      </a:cubicBezTo>
                      <a:cubicBezTo>
                        <a:pt x="79354" y="-4607"/>
                        <a:pt x="97779" y="7267"/>
                        <a:pt x="107469" y="18322"/>
                      </a:cubicBezTo>
                      <a:cubicBezTo>
                        <a:pt x="158376" y="75917"/>
                        <a:pt x="101600" y="254706"/>
                        <a:pt x="94913" y="274905"/>
                      </a:cubicBezTo>
                      <a:cubicBezTo>
                        <a:pt x="93275" y="279818"/>
                        <a:pt x="88908" y="283230"/>
                        <a:pt x="83858" y="283776"/>
                      </a:cubicBezTo>
                      <a:cubicBezTo>
                        <a:pt x="83312" y="283640"/>
                        <a:pt x="82902" y="283776"/>
                        <a:pt x="82493" y="283776"/>
                      </a:cubicBezTo>
                      <a:close/>
                      <a:moveTo>
                        <a:pt x="64614" y="25828"/>
                      </a:moveTo>
                      <a:cubicBezTo>
                        <a:pt x="60929" y="25828"/>
                        <a:pt x="56835" y="26238"/>
                        <a:pt x="52467" y="27193"/>
                      </a:cubicBezTo>
                      <a:cubicBezTo>
                        <a:pt x="41685" y="29377"/>
                        <a:pt x="34725" y="34563"/>
                        <a:pt x="30631" y="43571"/>
                      </a:cubicBezTo>
                      <a:cubicBezTo>
                        <a:pt x="12069" y="83833"/>
                        <a:pt x="51239" y="179778"/>
                        <a:pt x="79354" y="236417"/>
                      </a:cubicBezTo>
                      <a:cubicBezTo>
                        <a:pt x="96687" y="173500"/>
                        <a:pt x="117432" y="68547"/>
                        <a:pt x="88089" y="35382"/>
                      </a:cubicBezTo>
                      <a:cubicBezTo>
                        <a:pt x="82357" y="28968"/>
                        <a:pt x="74714" y="25828"/>
                        <a:pt x="64614" y="25828"/>
                      </a:cubicBezTo>
                      <a:close/>
                    </a:path>
                  </a:pathLst>
                </a:custGeom>
                <a:solidFill>
                  <a:srgbClr val="FDC228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1" name="任意多边形 120"/>
                <p:cNvSpPr/>
                <p:nvPr>
                  <p:custDataLst>
                    <p:tags r:id="rId35"/>
                  </p:custDataLst>
                </p:nvPr>
              </p:nvSpPr>
              <p:spPr>
                <a:xfrm>
                  <a:off x="9313329" y="1025395"/>
                  <a:ext cx="228180" cy="220610"/>
                </a:xfrm>
                <a:custGeom>
                  <a:gdLst>
                    <a:gd name="connsiteX0" fmla="*/ 13037 w 228180"/>
                    <a:gd name="connsiteY0" fmla="*/ 220611 h 220610"/>
                    <a:gd name="connsiteX1" fmla="*/ 3620 w 228180"/>
                    <a:gd name="connsiteY1" fmla="*/ 216653 h 220610"/>
                    <a:gd name="connsiteX2" fmla="*/ 1026 w 228180"/>
                    <a:gd name="connsiteY2" fmla="*/ 202732 h 220610"/>
                    <a:gd name="connsiteX3" fmla="*/ 159480 w 228180"/>
                    <a:gd name="connsiteY3" fmla="*/ 468 h 220610"/>
                    <a:gd name="connsiteX4" fmla="*/ 215710 w 228180"/>
                    <a:gd name="connsiteY4" fmla="*/ 27355 h 220610"/>
                    <a:gd name="connsiteX5" fmla="*/ 225946 w 228180"/>
                    <a:gd name="connsiteY5" fmla="*/ 77170 h 220610"/>
                    <a:gd name="connsiteX6" fmla="*/ 17540 w 228180"/>
                    <a:gd name="connsiteY6" fmla="*/ 220065 h 220610"/>
                    <a:gd name="connsiteX7" fmla="*/ 13037 w 228180"/>
                    <a:gd name="connsiteY7" fmla="*/ 220611 h 220610"/>
                    <a:gd name="connsiteX8" fmla="*/ 166713 w 228180"/>
                    <a:gd name="connsiteY8" fmla="*/ 25717 h 220610"/>
                    <a:gd name="connsiteX9" fmla="*/ 163028 w 228180"/>
                    <a:gd name="connsiteY9" fmla="*/ 25990 h 220610"/>
                    <a:gd name="connsiteX10" fmla="*/ 38149 w 228180"/>
                    <a:gd name="connsiteY10" fmla="*/ 183761 h 220610"/>
                    <a:gd name="connsiteX11" fmla="*/ 201106 w 228180"/>
                    <a:gd name="connsiteY11" fmla="*/ 69800 h 220610"/>
                    <a:gd name="connsiteX12" fmla="*/ 195238 w 228180"/>
                    <a:gd name="connsiteY12" fmla="*/ 43050 h 220610"/>
                    <a:gd name="connsiteX13" fmla="*/ 166713 w 228180"/>
                    <a:gd name="connsiteY13" fmla="*/ 25717 h 2206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28180" h="220605">
                      <a:moveTo>
                        <a:pt x="13037" y="220611"/>
                      </a:moveTo>
                      <a:cubicBezTo>
                        <a:pt x="9488" y="220611"/>
                        <a:pt x="6076" y="219246"/>
                        <a:pt x="3620" y="216653"/>
                      </a:cubicBezTo>
                      <a:cubicBezTo>
                        <a:pt x="71" y="212968"/>
                        <a:pt x="-1021" y="207508"/>
                        <a:pt x="1026" y="202732"/>
                      </a:cubicBezTo>
                      <a:cubicBezTo>
                        <a:pt x="9215" y="183078"/>
                        <a:pt x="83187" y="10567"/>
                        <a:pt x="159480" y="468"/>
                      </a:cubicBezTo>
                      <a:cubicBezTo>
                        <a:pt x="174083" y="-1443"/>
                        <a:pt x="195647" y="1560"/>
                        <a:pt x="215710" y="27355"/>
                      </a:cubicBezTo>
                      <a:cubicBezTo>
                        <a:pt x="227447" y="42504"/>
                        <a:pt x="230995" y="59700"/>
                        <a:pt x="225946" y="77170"/>
                      </a:cubicBezTo>
                      <a:cubicBezTo>
                        <a:pt x="204928" y="149914"/>
                        <a:pt x="36648" y="213104"/>
                        <a:pt x="17540" y="220065"/>
                      </a:cubicBezTo>
                      <a:cubicBezTo>
                        <a:pt x="16039" y="220338"/>
                        <a:pt x="14538" y="220611"/>
                        <a:pt x="13037" y="220611"/>
                      </a:cubicBezTo>
                      <a:close/>
                      <a:moveTo>
                        <a:pt x="166713" y="25717"/>
                      </a:moveTo>
                      <a:cubicBezTo>
                        <a:pt x="165485" y="25717"/>
                        <a:pt x="164257" y="25853"/>
                        <a:pt x="163028" y="25990"/>
                      </a:cubicBezTo>
                      <a:cubicBezTo>
                        <a:pt x="119218" y="31858"/>
                        <a:pt x="66127" y="124938"/>
                        <a:pt x="38149" y="183761"/>
                      </a:cubicBezTo>
                      <a:cubicBezTo>
                        <a:pt x="96426" y="159194"/>
                        <a:pt x="188823" y="112382"/>
                        <a:pt x="201106" y="69800"/>
                      </a:cubicBezTo>
                      <a:cubicBezTo>
                        <a:pt x="203836" y="60246"/>
                        <a:pt x="202062" y="51785"/>
                        <a:pt x="195238" y="43050"/>
                      </a:cubicBezTo>
                      <a:cubicBezTo>
                        <a:pt x="186230" y="31449"/>
                        <a:pt x="176813" y="25717"/>
                        <a:pt x="166713" y="25717"/>
                      </a:cubicBezTo>
                      <a:close/>
                    </a:path>
                  </a:pathLst>
                </a:custGeom>
                <a:solidFill>
                  <a:srgbClr val="FDC228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2" name="任意多边形 121"/>
                <p:cNvSpPr/>
                <p:nvPr>
                  <p:custDataLst>
                    <p:tags r:id="rId36"/>
                  </p:custDataLst>
                </p:nvPr>
              </p:nvSpPr>
              <p:spPr>
                <a:xfrm>
                  <a:off x="8795760" y="1133674"/>
                  <a:ext cx="248140" cy="392264"/>
                </a:xfrm>
                <a:custGeom>
                  <a:gdLst>
                    <a:gd name="connsiteX0" fmla="*/ 146414 w 248140"/>
                    <a:gd name="connsiteY0" fmla="*/ 390069 h 392264"/>
                    <a:gd name="connsiteX1" fmla="*/ 18396 w 248140"/>
                    <a:gd name="connsiteY1" fmla="*/ 292622 h 392264"/>
                    <a:gd name="connsiteX2" fmla="*/ 125123 w 248140"/>
                    <a:gd name="connsiteY2" fmla="*/ 1509 h 392264"/>
                    <a:gd name="connsiteX3" fmla="*/ 136588 w 248140"/>
                    <a:gd name="connsiteY3" fmla="*/ 3420 h 392264"/>
                    <a:gd name="connsiteX4" fmla="*/ 134677 w 248140"/>
                    <a:gd name="connsiteY4" fmla="*/ 14885 h 392264"/>
                    <a:gd name="connsiteX5" fmla="*/ 33136 w 248140"/>
                    <a:gd name="connsiteY5" fmla="*/ 285525 h 392264"/>
                    <a:gd name="connsiteX6" fmla="*/ 237174 w 248140"/>
                    <a:gd name="connsiteY6" fmla="*/ 367140 h 392264"/>
                    <a:gd name="connsiteX7" fmla="*/ 247683 w 248140"/>
                    <a:gd name="connsiteY7" fmla="*/ 372190 h 392264"/>
                    <a:gd name="connsiteX8" fmla="*/ 242633 w 248140"/>
                    <a:gd name="connsiteY8" fmla="*/ 382699 h 392264"/>
                    <a:gd name="connsiteX9" fmla="*/ 146414 w 248140"/>
                    <a:gd name="connsiteY9" fmla="*/ 390069 h 39226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248140" h="392264">
                      <a:moveTo>
                        <a:pt x="146414" y="390069"/>
                      </a:moveTo>
                      <a:cubicBezTo>
                        <a:pt x="101239" y="383381"/>
                        <a:pt x="50332" y="359224"/>
                        <a:pt x="18396" y="292622"/>
                      </a:cubicBezTo>
                      <a:cubicBezTo>
                        <a:pt x="-56941" y="135397"/>
                        <a:pt x="123349" y="2874"/>
                        <a:pt x="125123" y="1509"/>
                      </a:cubicBezTo>
                      <a:cubicBezTo>
                        <a:pt x="128808" y="-1084"/>
                        <a:pt x="133995" y="-265"/>
                        <a:pt x="136588" y="3420"/>
                      </a:cubicBezTo>
                      <a:cubicBezTo>
                        <a:pt x="139317" y="7105"/>
                        <a:pt x="138362" y="12291"/>
                        <a:pt x="134677" y="14885"/>
                      </a:cubicBezTo>
                      <a:cubicBezTo>
                        <a:pt x="132903" y="16113"/>
                        <a:pt x="-36333" y="140856"/>
                        <a:pt x="33136" y="285525"/>
                      </a:cubicBezTo>
                      <a:cubicBezTo>
                        <a:pt x="95098" y="414635"/>
                        <a:pt x="231441" y="369187"/>
                        <a:pt x="237174" y="367140"/>
                      </a:cubicBezTo>
                      <a:cubicBezTo>
                        <a:pt x="241541" y="365639"/>
                        <a:pt x="246181" y="367959"/>
                        <a:pt x="247683" y="372190"/>
                      </a:cubicBezTo>
                      <a:cubicBezTo>
                        <a:pt x="249184" y="376421"/>
                        <a:pt x="246864" y="381197"/>
                        <a:pt x="242633" y="382699"/>
                      </a:cubicBezTo>
                      <a:cubicBezTo>
                        <a:pt x="241950" y="382972"/>
                        <a:pt x="197867" y="397712"/>
                        <a:pt x="146414" y="390069"/>
                      </a:cubicBezTo>
                      <a:close/>
                    </a:path>
                  </a:pathLst>
                </a:custGeom>
                <a:solidFill>
                  <a:srgbClr val="0A2E7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1" name="任意多边形 60"/>
              <p:cNvSpPr/>
              <p:nvPr>
                <p:custDataLst>
                  <p:tags r:id="rId37"/>
                </p:custDataLst>
              </p:nvPr>
            </p:nvSpPr>
            <p:spPr>
              <a:xfrm>
                <a:off x="9366456" y="1232903"/>
                <a:ext cx="607512" cy="1237198"/>
              </a:xfrm>
              <a:custGeom>
                <a:gdLst>
                  <a:gd name="connsiteX0" fmla="*/ 175548 w 607512"/>
                  <a:gd name="connsiteY0" fmla="*/ 310220 h 1237198"/>
                  <a:gd name="connsiteX1" fmla="*/ 144158 w 607512"/>
                  <a:gd name="connsiteY1" fmla="*/ 869106 h 1237198"/>
                  <a:gd name="connsiteX2" fmla="*/ 80285 w 607512"/>
                  <a:gd name="connsiteY2" fmla="*/ 1216721 h 1237198"/>
                  <a:gd name="connsiteX3" fmla="*/ 547866 w 607512"/>
                  <a:gd name="connsiteY3" fmla="*/ 1222590 h 1237198"/>
                  <a:gd name="connsiteX4" fmla="*/ 455606 w 607512"/>
                  <a:gd name="connsiteY4" fmla="*/ 329736 h 1237198"/>
                  <a:gd name="connsiteX5" fmla="*/ 18733 w 607512"/>
                  <a:gd name="connsiteY5" fmla="*/ 0 h 1237198"/>
                  <a:gd name="connsiteX6" fmla="*/ 175548 w 607512"/>
                  <a:gd name="connsiteY6" fmla="*/ 310220 h 123719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07512" h="1237198">
                    <a:moveTo>
                      <a:pt x="175548" y="310220"/>
                    </a:moveTo>
                    <a:cubicBezTo>
                      <a:pt x="175548" y="310220"/>
                      <a:pt x="256345" y="649509"/>
                      <a:pt x="144158" y="869106"/>
                    </a:cubicBezTo>
                    <a:cubicBezTo>
                      <a:pt x="31971" y="1088703"/>
                      <a:pt x="-80762" y="1148481"/>
                      <a:pt x="80285" y="1216721"/>
                    </a:cubicBezTo>
                    <a:cubicBezTo>
                      <a:pt x="241468" y="1284961"/>
                      <a:pt x="424761" y="1155032"/>
                      <a:pt x="547866" y="1222590"/>
                    </a:cubicBezTo>
                    <a:cubicBezTo>
                      <a:pt x="696357" y="1304205"/>
                      <a:pt x="529851" y="619484"/>
                      <a:pt x="455606" y="329736"/>
                    </a:cubicBezTo>
                    <a:cubicBezTo>
                      <a:pt x="379586" y="33301"/>
                      <a:pt x="18733" y="0"/>
                      <a:pt x="18733" y="0"/>
                    </a:cubicBezTo>
                    <a:lnTo>
                      <a:pt x="175548" y="310220"/>
                    </a:ln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A2E70"/>
                  </a:solidFill>
                </a:endParaRPr>
              </a:p>
            </p:txBody>
          </p:sp>
          <p:sp>
            <p:nvSpPr>
              <p:cNvPr id="62" name="任意多边形 61"/>
              <p:cNvSpPr/>
              <p:nvPr>
                <p:custDataLst>
                  <p:tags r:id="rId38"/>
                </p:custDataLst>
              </p:nvPr>
            </p:nvSpPr>
            <p:spPr>
              <a:xfrm>
                <a:off x="8987629" y="1228179"/>
                <a:ext cx="806563" cy="558696"/>
              </a:xfrm>
              <a:custGeom>
                <a:gdLst>
                  <a:gd name="connsiteX0" fmla="*/ 768103 w 806563"/>
                  <a:gd name="connsiteY0" fmla="*/ 558697 h 558696"/>
                  <a:gd name="connsiteX1" fmla="*/ 641722 w 806563"/>
                  <a:gd name="connsiteY1" fmla="*/ 72418 h 558696"/>
                  <a:gd name="connsiteX2" fmla="*/ 24695 w 806563"/>
                  <a:gd name="connsiteY2" fmla="*/ 213539 h 558696"/>
                  <a:gd name="connsiteX3" fmla="*/ 63456 w 806563"/>
                  <a:gd name="connsiteY3" fmla="*/ 510656 h 558696"/>
                  <a:gd name="connsiteX4" fmla="*/ 768103 w 806563"/>
                  <a:gd name="connsiteY4" fmla="*/ 558697 h 5586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06563" h="558696">
                    <a:moveTo>
                      <a:pt x="768103" y="558697"/>
                    </a:moveTo>
                    <a:cubicBezTo>
                      <a:pt x="768103" y="558697"/>
                      <a:pt x="912499" y="228005"/>
                      <a:pt x="641722" y="72418"/>
                    </a:cubicBezTo>
                    <a:cubicBezTo>
                      <a:pt x="370945" y="-83169"/>
                      <a:pt x="97576" y="34340"/>
                      <a:pt x="24695" y="213539"/>
                    </a:cubicBezTo>
                    <a:cubicBezTo>
                      <a:pt x="-48185" y="392737"/>
                      <a:pt x="63456" y="510656"/>
                      <a:pt x="63456" y="510656"/>
                    </a:cubicBezTo>
                    <a:lnTo>
                      <a:pt x="768103" y="558697"/>
                    </a:ln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3" name="组合 62"/>
              <p:cNvGrpSpPr/>
              <p:nvPr>
                <p:custDataLst>
                  <p:tags r:id="rId39"/>
                </p:custDataLst>
              </p:nvPr>
            </p:nvGrpSpPr>
            <p:grpSpPr>
              <a:xfrm>
                <a:off x="9098444" y="2132035"/>
                <a:ext cx="353893" cy="359906"/>
                <a:chOff x="9098444" y="2132035"/>
                <a:chExt cx="353893" cy="359906"/>
              </a:xfrm>
              <a:solidFill>
                <a:schemeClr val="accent1"/>
              </a:solidFill>
            </p:grpSpPr>
            <p:sp>
              <p:nvSpPr>
                <p:cNvPr id="116" name="任意多边形 115"/>
                <p:cNvSpPr/>
                <p:nvPr>
                  <p:custDataLst>
                    <p:tags r:id="rId40"/>
                  </p:custDataLst>
                </p:nvPr>
              </p:nvSpPr>
              <p:spPr>
                <a:xfrm>
                  <a:off x="9098444" y="2132035"/>
                  <a:ext cx="353893" cy="359906"/>
                </a:xfrm>
                <a:custGeom>
                  <a:gdLst>
                    <a:gd name="connsiteX0" fmla="*/ 193120 w 353893"/>
                    <a:gd name="connsiteY0" fmla="*/ 353074 h 359906"/>
                    <a:gd name="connsiteX1" fmla="*/ 326461 w 353893"/>
                    <a:gd name="connsiteY1" fmla="*/ 314314 h 359906"/>
                    <a:gd name="connsiteX2" fmla="*/ 342565 w 353893"/>
                    <a:gd name="connsiteY2" fmla="*/ 174149 h 359906"/>
                    <a:gd name="connsiteX3" fmla="*/ 351983 w 353893"/>
                    <a:gd name="connsiteY3" fmla="*/ 92397 h 359906"/>
                    <a:gd name="connsiteX4" fmla="*/ 353893 w 353893"/>
                    <a:gd name="connsiteY4" fmla="*/ 80387 h 359906"/>
                    <a:gd name="connsiteX5" fmla="*/ 317999 w 353893"/>
                    <a:gd name="connsiteY5" fmla="*/ 76429 h 359906"/>
                    <a:gd name="connsiteX6" fmla="*/ 52954 w 353893"/>
                    <a:gd name="connsiteY6" fmla="*/ 0 h 359906"/>
                    <a:gd name="connsiteX7" fmla="*/ 17060 w 353893"/>
                    <a:gd name="connsiteY7" fmla="*/ 168280 h 359906"/>
                    <a:gd name="connsiteX8" fmla="*/ 0 w 353893"/>
                    <a:gd name="connsiteY8" fmla="*/ 248121 h 359906"/>
                    <a:gd name="connsiteX9" fmla="*/ 193120 w 353893"/>
                    <a:gd name="connsiteY9" fmla="*/ 353074 h 35990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53893" h="359906">
                      <a:moveTo>
                        <a:pt x="193120" y="353074"/>
                      </a:moveTo>
                      <a:cubicBezTo>
                        <a:pt x="271186" y="374775"/>
                        <a:pt x="302577" y="340109"/>
                        <a:pt x="326461" y="314314"/>
                      </a:cubicBezTo>
                      <a:lnTo>
                        <a:pt x="342565" y="174149"/>
                      </a:lnTo>
                      <a:lnTo>
                        <a:pt x="351983" y="92397"/>
                      </a:lnTo>
                      <a:lnTo>
                        <a:pt x="353893" y="80387"/>
                      </a:lnTo>
                      <a:lnTo>
                        <a:pt x="317999" y="76429"/>
                      </a:lnTo>
                      <a:lnTo>
                        <a:pt x="52954" y="0"/>
                      </a:lnTo>
                      <a:lnTo>
                        <a:pt x="17060" y="168280"/>
                      </a:lnTo>
                      <a:lnTo>
                        <a:pt x="0" y="248121"/>
                      </a:lnTo>
                      <a:cubicBezTo>
                        <a:pt x="34257" y="280467"/>
                        <a:pt x="79568" y="321547"/>
                        <a:pt x="193120" y="353074"/>
                      </a:cubicBezTo>
                      <a:close/>
                    </a:path>
                  </a:pathLst>
                </a:custGeom>
                <a:solidFill>
                  <a:srgbClr val="FBB99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7" name="任意多边形 116"/>
                <p:cNvSpPr/>
                <p:nvPr>
                  <p:custDataLst>
                    <p:tags r:id="rId41"/>
                  </p:custDataLst>
                </p:nvPr>
              </p:nvSpPr>
              <p:spPr>
                <a:xfrm>
                  <a:off x="9114821" y="2132035"/>
                  <a:ext cx="337515" cy="195729"/>
                </a:xfrm>
                <a:custGeom>
                  <a:gdLst>
                    <a:gd name="connsiteX0" fmla="*/ 326324 w 337515"/>
                    <a:gd name="connsiteY0" fmla="*/ 174285 h 195729"/>
                    <a:gd name="connsiteX1" fmla="*/ 819 w 337515"/>
                    <a:gd name="connsiteY1" fmla="*/ 168417 h 195729"/>
                    <a:gd name="connsiteX2" fmla="*/ 0 w 337515"/>
                    <a:gd name="connsiteY2" fmla="*/ 168144 h 195729"/>
                    <a:gd name="connsiteX3" fmla="*/ 36577 w 337515"/>
                    <a:gd name="connsiteY3" fmla="*/ 0 h 195729"/>
                    <a:gd name="connsiteX4" fmla="*/ 301621 w 337515"/>
                    <a:gd name="connsiteY4" fmla="*/ 76429 h 195729"/>
                    <a:gd name="connsiteX5" fmla="*/ 337516 w 337515"/>
                    <a:gd name="connsiteY5" fmla="*/ 80387 h 195729"/>
                    <a:gd name="connsiteX6" fmla="*/ 335605 w 337515"/>
                    <a:gd name="connsiteY6" fmla="*/ 92397 h 195729"/>
                    <a:gd name="connsiteX7" fmla="*/ 326324 w 337515"/>
                    <a:gd name="connsiteY7" fmla="*/ 174285 h 1957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337515" h="195729">
                      <a:moveTo>
                        <a:pt x="326324" y="174285"/>
                      </a:moveTo>
                      <a:cubicBezTo>
                        <a:pt x="244163" y="211271"/>
                        <a:pt x="82161" y="194484"/>
                        <a:pt x="819" y="168417"/>
                      </a:cubicBezTo>
                      <a:cubicBezTo>
                        <a:pt x="546" y="168417"/>
                        <a:pt x="273" y="168280"/>
                        <a:pt x="0" y="168144"/>
                      </a:cubicBezTo>
                      <a:lnTo>
                        <a:pt x="36577" y="0"/>
                      </a:lnTo>
                      <a:lnTo>
                        <a:pt x="301621" y="76429"/>
                      </a:lnTo>
                      <a:lnTo>
                        <a:pt x="337516" y="80387"/>
                      </a:lnTo>
                      <a:lnTo>
                        <a:pt x="335605" y="92397"/>
                      </a:lnTo>
                      <a:lnTo>
                        <a:pt x="326324" y="174285"/>
                      </a:lnTo>
                      <a:close/>
                    </a:path>
                  </a:pathLst>
                </a:custGeom>
                <a:solidFill>
                  <a:srgbClr val="181818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64" name="组合 63"/>
              <p:cNvGrpSpPr/>
              <p:nvPr>
                <p:custDataLst>
                  <p:tags r:id="rId42"/>
                </p:custDataLst>
              </p:nvPr>
            </p:nvGrpSpPr>
            <p:grpSpPr>
              <a:xfrm>
                <a:off x="9543410" y="1781729"/>
                <a:ext cx="244717" cy="384248"/>
                <a:chOff x="9543410" y="1781729"/>
                <a:chExt cx="244717" cy="384248"/>
              </a:xfrm>
              <a:solidFill>
                <a:schemeClr val="accent1"/>
              </a:solidFill>
            </p:grpSpPr>
            <p:sp>
              <p:nvSpPr>
                <p:cNvPr id="112" name="任意多边形 111"/>
                <p:cNvSpPr/>
                <p:nvPr>
                  <p:custDataLst>
                    <p:tags r:id="rId43"/>
                  </p:custDataLst>
                </p:nvPr>
              </p:nvSpPr>
              <p:spPr>
                <a:xfrm>
                  <a:off x="9603284" y="1781729"/>
                  <a:ext cx="184843" cy="213542"/>
                </a:xfrm>
                <a:custGeom>
                  <a:gdLst>
                    <a:gd name="connsiteX0" fmla="*/ 54319 w 184843"/>
                    <a:gd name="connsiteY0" fmla="*/ 7195 h 213542"/>
                    <a:gd name="connsiteX1" fmla="*/ 180836 w 184843"/>
                    <a:gd name="connsiteY1" fmla="*/ 100547 h 213542"/>
                    <a:gd name="connsiteX2" fmla="*/ 0 w 184843"/>
                    <a:gd name="connsiteY2" fmla="*/ 200314 h 213542"/>
                    <a:gd name="connsiteX3" fmla="*/ 54319 w 184843"/>
                    <a:gd name="connsiteY3" fmla="*/ 7195 h 21354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84843" h="213540">
                      <a:moveTo>
                        <a:pt x="54319" y="7195"/>
                      </a:moveTo>
                      <a:cubicBezTo>
                        <a:pt x="54319" y="7195"/>
                        <a:pt x="211681" y="-38526"/>
                        <a:pt x="180836" y="100547"/>
                      </a:cubicBezTo>
                      <a:cubicBezTo>
                        <a:pt x="146853" y="253678"/>
                        <a:pt x="21564" y="210141"/>
                        <a:pt x="0" y="200314"/>
                      </a:cubicBezTo>
                      <a:lnTo>
                        <a:pt x="54319" y="7195"/>
                      </a:ln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3" name="任意多边形 112"/>
                <p:cNvSpPr/>
                <p:nvPr>
                  <p:custDataLst>
                    <p:tags r:id="rId44"/>
                  </p:custDataLst>
                </p:nvPr>
              </p:nvSpPr>
              <p:spPr>
                <a:xfrm>
                  <a:off x="9543410" y="1960343"/>
                  <a:ext cx="213624" cy="205635"/>
                </a:xfrm>
                <a:custGeom>
                  <a:gdLst>
                    <a:gd name="connsiteX0" fmla="*/ 1188 w 213624"/>
                    <a:gd name="connsiteY0" fmla="*/ 82980 h 205635"/>
                    <a:gd name="connsiteX1" fmla="*/ 90992 w 213624"/>
                    <a:gd name="connsiteY1" fmla="*/ 204447 h 205635"/>
                    <a:gd name="connsiteX2" fmla="*/ 212459 w 213624"/>
                    <a:gd name="connsiteY2" fmla="*/ 114643 h 205635"/>
                    <a:gd name="connsiteX3" fmla="*/ 146948 w 213624"/>
                    <a:gd name="connsiteY3" fmla="*/ 0 h 205635"/>
                    <a:gd name="connsiteX4" fmla="*/ 146676 w 213624"/>
                    <a:gd name="connsiteY4" fmla="*/ 410 h 205635"/>
                    <a:gd name="connsiteX5" fmla="*/ 136985 w 213624"/>
                    <a:gd name="connsiteY5" fmla="*/ 14467 h 205635"/>
                    <a:gd name="connsiteX6" fmla="*/ 195536 w 213624"/>
                    <a:gd name="connsiteY6" fmla="*/ 112187 h 205635"/>
                    <a:gd name="connsiteX7" fmla="*/ 93585 w 213624"/>
                    <a:gd name="connsiteY7" fmla="*/ 187660 h 205635"/>
                    <a:gd name="connsiteX8" fmla="*/ 18111 w 213624"/>
                    <a:gd name="connsiteY8" fmla="*/ 85710 h 205635"/>
                    <a:gd name="connsiteX9" fmla="*/ 48273 w 213624"/>
                    <a:gd name="connsiteY9" fmla="*/ 31118 h 205635"/>
                    <a:gd name="connsiteX10" fmla="*/ 61375 w 213624"/>
                    <a:gd name="connsiteY10" fmla="*/ 21837 h 205635"/>
                    <a:gd name="connsiteX11" fmla="*/ 49911 w 213624"/>
                    <a:gd name="connsiteY11" fmla="*/ 8871 h 205635"/>
                    <a:gd name="connsiteX12" fmla="*/ 37628 w 213624"/>
                    <a:gd name="connsiteY12" fmla="*/ 17879 h 205635"/>
                    <a:gd name="connsiteX13" fmla="*/ 1188 w 213624"/>
                    <a:gd name="connsiteY13" fmla="*/ 82980 h 2056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13624" h="205635">
                      <a:moveTo>
                        <a:pt x="1188" y="82980"/>
                      </a:moveTo>
                      <a:cubicBezTo>
                        <a:pt x="-7547" y="141257"/>
                        <a:pt x="32851" y="195713"/>
                        <a:pt x="90992" y="204447"/>
                      </a:cubicBezTo>
                      <a:cubicBezTo>
                        <a:pt x="149269" y="213182"/>
                        <a:pt x="203724" y="172784"/>
                        <a:pt x="212459" y="114643"/>
                      </a:cubicBezTo>
                      <a:cubicBezTo>
                        <a:pt x="219829" y="64965"/>
                        <a:pt x="191578" y="18152"/>
                        <a:pt x="146948" y="0"/>
                      </a:cubicBezTo>
                      <a:cubicBezTo>
                        <a:pt x="146812" y="137"/>
                        <a:pt x="146812" y="273"/>
                        <a:pt x="146676" y="410"/>
                      </a:cubicBezTo>
                      <a:cubicBezTo>
                        <a:pt x="139169" y="2320"/>
                        <a:pt x="137531" y="8189"/>
                        <a:pt x="136985" y="14467"/>
                      </a:cubicBezTo>
                      <a:cubicBezTo>
                        <a:pt x="176565" y="28524"/>
                        <a:pt x="201950" y="69195"/>
                        <a:pt x="195536" y="112187"/>
                      </a:cubicBezTo>
                      <a:cubicBezTo>
                        <a:pt x="188166" y="161047"/>
                        <a:pt x="142445" y="195030"/>
                        <a:pt x="93585" y="187660"/>
                      </a:cubicBezTo>
                      <a:cubicBezTo>
                        <a:pt x="44725" y="180290"/>
                        <a:pt x="10741" y="134569"/>
                        <a:pt x="18111" y="85710"/>
                      </a:cubicBezTo>
                      <a:cubicBezTo>
                        <a:pt x="21387" y="63600"/>
                        <a:pt x="32578" y="44629"/>
                        <a:pt x="48273" y="31118"/>
                      </a:cubicBezTo>
                      <a:cubicBezTo>
                        <a:pt x="52368" y="27706"/>
                        <a:pt x="56735" y="24430"/>
                        <a:pt x="61375" y="21837"/>
                      </a:cubicBezTo>
                      <a:cubicBezTo>
                        <a:pt x="57281" y="18152"/>
                        <a:pt x="53323" y="13785"/>
                        <a:pt x="49911" y="8871"/>
                      </a:cubicBezTo>
                      <a:cubicBezTo>
                        <a:pt x="45680" y="11464"/>
                        <a:pt x="41586" y="14467"/>
                        <a:pt x="37628" y="17879"/>
                      </a:cubicBezTo>
                      <a:cubicBezTo>
                        <a:pt x="18521" y="33574"/>
                        <a:pt x="5146" y="56366"/>
                        <a:pt x="1188" y="8298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4" name="任意多边形 113"/>
                <p:cNvSpPr/>
                <p:nvPr>
                  <p:custDataLst>
                    <p:tags r:id="rId45"/>
                  </p:custDataLst>
                </p:nvPr>
              </p:nvSpPr>
              <p:spPr>
                <a:xfrm>
                  <a:off x="9667827" y="1833472"/>
                  <a:ext cx="81708" cy="103195"/>
                </a:xfrm>
                <a:custGeom>
                  <a:gdLst>
                    <a:gd name="connsiteX0" fmla="*/ 7382 w 81708"/>
                    <a:gd name="connsiteY0" fmla="*/ 103123 h 103195"/>
                    <a:gd name="connsiteX1" fmla="*/ 6427 w 81708"/>
                    <a:gd name="connsiteY1" fmla="*/ 102987 h 103195"/>
                    <a:gd name="connsiteX2" fmla="*/ 285 w 81708"/>
                    <a:gd name="connsiteY2" fmla="*/ 92614 h 103195"/>
                    <a:gd name="connsiteX3" fmla="*/ 69617 w 81708"/>
                    <a:gd name="connsiteY3" fmla="*/ 763 h 103195"/>
                    <a:gd name="connsiteX4" fmla="*/ 80945 w 81708"/>
                    <a:gd name="connsiteY4" fmla="*/ 4994 h 103195"/>
                    <a:gd name="connsiteX5" fmla="*/ 76714 w 81708"/>
                    <a:gd name="connsiteY5" fmla="*/ 16322 h 103195"/>
                    <a:gd name="connsiteX6" fmla="*/ 16799 w 81708"/>
                    <a:gd name="connsiteY6" fmla="*/ 96982 h 103195"/>
                    <a:gd name="connsiteX7" fmla="*/ 7382 w 81708"/>
                    <a:gd name="connsiteY7" fmla="*/ 103123 h 10319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81708" h="103194">
                      <a:moveTo>
                        <a:pt x="7382" y="103123"/>
                      </a:moveTo>
                      <a:cubicBezTo>
                        <a:pt x="7109" y="103123"/>
                        <a:pt x="6836" y="102987"/>
                        <a:pt x="6427" y="102987"/>
                      </a:cubicBezTo>
                      <a:cubicBezTo>
                        <a:pt x="1923" y="101759"/>
                        <a:pt x="-943" y="97118"/>
                        <a:pt x="285" y="92614"/>
                      </a:cubicBezTo>
                      <a:cubicBezTo>
                        <a:pt x="17755" y="25057"/>
                        <a:pt x="67434" y="1719"/>
                        <a:pt x="69617" y="763"/>
                      </a:cubicBezTo>
                      <a:cubicBezTo>
                        <a:pt x="73848" y="-1147"/>
                        <a:pt x="79034" y="627"/>
                        <a:pt x="80945" y="4994"/>
                      </a:cubicBezTo>
                      <a:cubicBezTo>
                        <a:pt x="82856" y="9225"/>
                        <a:pt x="81082" y="14275"/>
                        <a:pt x="76714" y="16322"/>
                      </a:cubicBezTo>
                      <a:cubicBezTo>
                        <a:pt x="74803" y="17141"/>
                        <a:pt x="32222" y="37613"/>
                        <a:pt x="16799" y="96982"/>
                      </a:cubicBezTo>
                      <a:cubicBezTo>
                        <a:pt x="15844" y="101076"/>
                        <a:pt x="11750" y="103669"/>
                        <a:pt x="7382" y="103123"/>
                      </a:cubicBezTo>
                      <a:close/>
                    </a:path>
                  </a:pathLst>
                </a:custGeom>
                <a:solidFill>
                  <a:srgbClr val="FA7764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5" name="任意多边形 114"/>
                <p:cNvSpPr/>
                <p:nvPr>
                  <p:custDataLst>
                    <p:tags r:id="rId46"/>
                  </p:custDataLst>
                </p:nvPr>
              </p:nvSpPr>
              <p:spPr>
                <a:xfrm>
                  <a:off x="9691314" y="1869993"/>
                  <a:ext cx="50120" cy="38297"/>
                </a:xfrm>
                <a:custGeom>
                  <a:gdLst>
                    <a:gd name="connsiteX0" fmla="*/ 40262 w 50120"/>
                    <a:gd name="connsiteY0" fmla="*/ 38214 h 38297"/>
                    <a:gd name="connsiteX1" fmla="*/ 34256 w 50120"/>
                    <a:gd name="connsiteY1" fmla="*/ 34256 h 38297"/>
                    <a:gd name="connsiteX2" fmla="*/ 8462 w 50120"/>
                    <a:gd name="connsiteY2" fmla="*/ 17060 h 38297"/>
                    <a:gd name="connsiteX3" fmla="*/ 0 w 50120"/>
                    <a:gd name="connsiteY3" fmla="*/ 8462 h 38297"/>
                    <a:gd name="connsiteX4" fmla="*/ 8598 w 50120"/>
                    <a:gd name="connsiteY4" fmla="*/ 0 h 38297"/>
                    <a:gd name="connsiteX5" fmla="*/ 48860 w 50120"/>
                    <a:gd name="connsiteY5" fmla="*/ 25385 h 38297"/>
                    <a:gd name="connsiteX6" fmla="*/ 45994 w 50120"/>
                    <a:gd name="connsiteY6" fmla="*/ 37123 h 38297"/>
                    <a:gd name="connsiteX7" fmla="*/ 40262 w 50120"/>
                    <a:gd name="connsiteY7" fmla="*/ 38214 h 382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50120" h="38297">
                      <a:moveTo>
                        <a:pt x="40262" y="38214"/>
                      </a:moveTo>
                      <a:cubicBezTo>
                        <a:pt x="37805" y="37805"/>
                        <a:pt x="35621" y="36440"/>
                        <a:pt x="34256" y="34256"/>
                      </a:cubicBezTo>
                      <a:cubicBezTo>
                        <a:pt x="33984" y="33847"/>
                        <a:pt x="23475" y="17196"/>
                        <a:pt x="8462" y="17060"/>
                      </a:cubicBezTo>
                      <a:cubicBezTo>
                        <a:pt x="3821" y="17060"/>
                        <a:pt x="0" y="13102"/>
                        <a:pt x="0" y="8462"/>
                      </a:cubicBezTo>
                      <a:cubicBezTo>
                        <a:pt x="0" y="3685"/>
                        <a:pt x="3958" y="0"/>
                        <a:pt x="8598" y="0"/>
                      </a:cubicBezTo>
                      <a:cubicBezTo>
                        <a:pt x="33165" y="273"/>
                        <a:pt x="48177" y="24430"/>
                        <a:pt x="48860" y="25385"/>
                      </a:cubicBezTo>
                      <a:cubicBezTo>
                        <a:pt x="51316" y="29480"/>
                        <a:pt x="50088" y="34666"/>
                        <a:pt x="45994" y="37123"/>
                      </a:cubicBezTo>
                      <a:cubicBezTo>
                        <a:pt x="44220" y="38078"/>
                        <a:pt x="42172" y="38487"/>
                        <a:pt x="40262" y="38214"/>
                      </a:cubicBezTo>
                      <a:close/>
                    </a:path>
                  </a:pathLst>
                </a:custGeom>
                <a:solidFill>
                  <a:srgbClr val="FA7764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5" name="任意多边形 64"/>
              <p:cNvSpPr/>
              <p:nvPr>
                <p:custDataLst>
                  <p:tags r:id="rId47"/>
                </p:custDataLst>
              </p:nvPr>
            </p:nvSpPr>
            <p:spPr>
              <a:xfrm>
                <a:off x="9047717" y="1410092"/>
                <a:ext cx="705369" cy="854835"/>
              </a:xfrm>
              <a:custGeom>
                <a:gdLst>
                  <a:gd name="connsiteX0" fmla="*/ 696278 w 705369"/>
                  <a:gd name="connsiteY0" fmla="*/ 359861 h 854835"/>
                  <a:gd name="connsiteX1" fmla="*/ 652605 w 705369"/>
                  <a:gd name="connsiteY1" fmla="*/ 519270 h 854835"/>
                  <a:gd name="connsiteX2" fmla="*/ 625036 w 705369"/>
                  <a:gd name="connsiteY2" fmla="*/ 585463 h 854835"/>
                  <a:gd name="connsiteX3" fmla="*/ 376369 w 705369"/>
                  <a:gd name="connsiteY3" fmla="*/ 852691 h 854835"/>
                  <a:gd name="connsiteX4" fmla="*/ 36942 w 705369"/>
                  <a:gd name="connsiteY4" fmla="*/ 641420 h 854835"/>
                  <a:gd name="connsiteX5" fmla="*/ 7736 w 705369"/>
                  <a:gd name="connsiteY5" fmla="*/ 543836 h 854835"/>
                  <a:gd name="connsiteX6" fmla="*/ 5552 w 705369"/>
                  <a:gd name="connsiteY6" fmla="*/ 527595 h 854835"/>
                  <a:gd name="connsiteX7" fmla="*/ 28344 w 705369"/>
                  <a:gd name="connsiteY7" fmla="*/ 113241 h 854835"/>
                  <a:gd name="connsiteX8" fmla="*/ 482687 w 705369"/>
                  <a:gd name="connsiteY8" fmla="*/ 21254 h 854835"/>
                  <a:gd name="connsiteX9" fmla="*/ 696278 w 705369"/>
                  <a:gd name="connsiteY9" fmla="*/ 359861 h 85483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05369" h="854834">
                    <a:moveTo>
                      <a:pt x="696278" y="359861"/>
                    </a:moveTo>
                    <a:cubicBezTo>
                      <a:pt x="686452" y="415136"/>
                      <a:pt x="671439" y="468909"/>
                      <a:pt x="652605" y="519270"/>
                    </a:cubicBezTo>
                    <a:cubicBezTo>
                      <a:pt x="644143" y="542062"/>
                      <a:pt x="634862" y="564172"/>
                      <a:pt x="625036" y="585463"/>
                    </a:cubicBezTo>
                    <a:cubicBezTo>
                      <a:pt x="555704" y="735318"/>
                      <a:pt x="455937" y="843410"/>
                      <a:pt x="376369" y="852691"/>
                    </a:cubicBezTo>
                    <a:cubicBezTo>
                      <a:pt x="250261" y="867567"/>
                      <a:pt x="107093" y="805878"/>
                      <a:pt x="36942" y="641420"/>
                    </a:cubicBezTo>
                    <a:cubicBezTo>
                      <a:pt x="25478" y="614533"/>
                      <a:pt x="13468" y="582187"/>
                      <a:pt x="7736" y="543836"/>
                    </a:cubicBezTo>
                    <a:cubicBezTo>
                      <a:pt x="6917" y="538514"/>
                      <a:pt x="6234" y="533054"/>
                      <a:pt x="5552" y="527595"/>
                    </a:cubicBezTo>
                    <a:cubicBezTo>
                      <a:pt x="-15057" y="356722"/>
                      <a:pt x="28344" y="113241"/>
                      <a:pt x="28344" y="113241"/>
                    </a:cubicBezTo>
                    <a:cubicBezTo>
                      <a:pt x="131660" y="-40981"/>
                      <a:pt x="353849" y="99"/>
                      <a:pt x="482687" y="21254"/>
                    </a:cubicBezTo>
                    <a:cubicBezTo>
                      <a:pt x="611797" y="42545"/>
                      <a:pt x="741180" y="106690"/>
                      <a:pt x="696278" y="359861"/>
                    </a:cubicBezTo>
                    <a:close/>
                  </a:path>
                </a:pathLst>
              </a:custGeom>
              <a:solidFill>
                <a:srgbClr val="FBB990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任意多边形 65"/>
              <p:cNvSpPr/>
              <p:nvPr>
                <p:custDataLst>
                  <p:tags r:id="rId48"/>
                </p:custDataLst>
              </p:nvPr>
            </p:nvSpPr>
            <p:spPr>
              <a:xfrm>
                <a:off x="9341788" y="2142135"/>
                <a:ext cx="105478" cy="33708"/>
              </a:xfrm>
              <a:custGeom>
                <a:gdLst>
                  <a:gd name="connsiteX0" fmla="*/ 47495 w 105478"/>
                  <a:gd name="connsiteY0" fmla="*/ 32345 h 33708"/>
                  <a:gd name="connsiteX1" fmla="*/ 3275 w 105478"/>
                  <a:gd name="connsiteY1" fmla="*/ 15285 h 33708"/>
                  <a:gd name="connsiteX2" fmla="*/ 1774 w 105478"/>
                  <a:gd name="connsiteY2" fmla="*/ 3275 h 33708"/>
                  <a:gd name="connsiteX3" fmla="*/ 13784 w 105478"/>
                  <a:gd name="connsiteY3" fmla="*/ 1774 h 33708"/>
                  <a:gd name="connsiteX4" fmla="*/ 52681 w 105478"/>
                  <a:gd name="connsiteY4" fmla="*/ 15695 h 33708"/>
                  <a:gd name="connsiteX5" fmla="*/ 94035 w 105478"/>
                  <a:gd name="connsiteY5" fmla="*/ 12965 h 33708"/>
                  <a:gd name="connsiteX6" fmla="*/ 104953 w 105478"/>
                  <a:gd name="connsiteY6" fmla="*/ 18152 h 33708"/>
                  <a:gd name="connsiteX7" fmla="*/ 99767 w 105478"/>
                  <a:gd name="connsiteY7" fmla="*/ 29070 h 33708"/>
                  <a:gd name="connsiteX8" fmla="*/ 50634 w 105478"/>
                  <a:gd name="connsiteY8" fmla="*/ 32755 h 33708"/>
                  <a:gd name="connsiteX9" fmla="*/ 47495 w 105478"/>
                  <a:gd name="connsiteY9" fmla="*/ 32345 h 337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05478" h="33708">
                    <a:moveTo>
                      <a:pt x="47495" y="32345"/>
                    </a:moveTo>
                    <a:cubicBezTo>
                      <a:pt x="20062" y="28251"/>
                      <a:pt x="3958" y="15831"/>
                      <a:pt x="3275" y="15285"/>
                    </a:cubicBezTo>
                    <a:cubicBezTo>
                      <a:pt x="-410" y="12419"/>
                      <a:pt x="-1092" y="6960"/>
                      <a:pt x="1774" y="3275"/>
                    </a:cubicBezTo>
                    <a:cubicBezTo>
                      <a:pt x="4640" y="-410"/>
                      <a:pt x="9963" y="-1092"/>
                      <a:pt x="13784" y="1774"/>
                    </a:cubicBezTo>
                    <a:cubicBezTo>
                      <a:pt x="14057" y="2047"/>
                      <a:pt x="28524" y="12829"/>
                      <a:pt x="52681" y="15695"/>
                    </a:cubicBezTo>
                    <a:cubicBezTo>
                      <a:pt x="77248" y="18697"/>
                      <a:pt x="93762" y="12965"/>
                      <a:pt x="94035" y="12965"/>
                    </a:cubicBezTo>
                    <a:cubicBezTo>
                      <a:pt x="98538" y="11464"/>
                      <a:pt x="103315" y="13784"/>
                      <a:pt x="104953" y="18152"/>
                    </a:cubicBezTo>
                    <a:cubicBezTo>
                      <a:pt x="106591" y="22519"/>
                      <a:pt x="104271" y="27432"/>
                      <a:pt x="99767" y="29070"/>
                    </a:cubicBezTo>
                    <a:cubicBezTo>
                      <a:pt x="98948" y="29343"/>
                      <a:pt x="79568" y="36167"/>
                      <a:pt x="50634" y="32755"/>
                    </a:cubicBezTo>
                    <a:cubicBezTo>
                      <a:pt x="49542" y="32618"/>
                      <a:pt x="48450" y="32482"/>
                      <a:pt x="47495" y="32345"/>
                    </a:cubicBezTo>
                    <a:close/>
                  </a:path>
                </a:pathLst>
              </a:custGeom>
              <a:solidFill>
                <a:srgbClr val="FB9476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7" name="组合 66"/>
              <p:cNvGrpSpPr/>
              <p:nvPr>
                <p:custDataLst>
                  <p:tags r:id="rId49"/>
                </p:custDataLst>
              </p:nvPr>
            </p:nvGrpSpPr>
            <p:grpSpPr>
              <a:xfrm>
                <a:off x="8748645" y="1933663"/>
                <a:ext cx="951923" cy="1880353"/>
                <a:chOff x="8748645" y="1933663"/>
                <a:chExt cx="951923" cy="1880353"/>
              </a:xfrm>
              <a:solidFill>
                <a:schemeClr val="accent1"/>
              </a:solidFill>
            </p:grpSpPr>
            <p:grpSp>
              <p:nvGrpSpPr>
                <p:cNvPr id="89" name="组合 88"/>
                <p:cNvGrpSpPr/>
                <p:nvPr>
                  <p:custDataLst>
                    <p:tags r:id="rId50"/>
                  </p:custDataLst>
                </p:nvPr>
              </p:nvGrpSpPr>
              <p:grpSpPr>
                <a:xfrm>
                  <a:off x="8864819" y="3528566"/>
                  <a:ext cx="473587" cy="285450"/>
                  <a:chOff x="8864819" y="3528566"/>
                  <a:chExt cx="473587" cy="285450"/>
                </a:xfrm>
                <a:solidFill>
                  <a:srgbClr val="1C55D1"/>
                </a:solidFill>
              </p:grpSpPr>
              <p:sp>
                <p:nvSpPr>
                  <p:cNvPr id="105" name="任意多边形 104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8864819" y="3665010"/>
                    <a:ext cx="57510" cy="149006"/>
                  </a:xfrm>
                  <a:custGeom>
                    <a:gdLst>
                      <a:gd name="connsiteX0" fmla="*/ 44463 w 57510"/>
                      <a:gd name="connsiteY0" fmla="*/ 149007 h 149006"/>
                      <a:gd name="connsiteX1" fmla="*/ 32180 w 57510"/>
                      <a:gd name="connsiteY1" fmla="*/ 139999 h 149006"/>
                      <a:gd name="connsiteX2" fmla="*/ 243 w 57510"/>
                      <a:gd name="connsiteY2" fmla="*/ 15529 h 149006"/>
                      <a:gd name="connsiteX3" fmla="*/ 10480 w 57510"/>
                      <a:gd name="connsiteY3" fmla="*/ 243 h 149006"/>
                      <a:gd name="connsiteX4" fmla="*/ 25765 w 57510"/>
                      <a:gd name="connsiteY4" fmla="*/ 10479 h 149006"/>
                      <a:gd name="connsiteX5" fmla="*/ 56883 w 57510"/>
                      <a:gd name="connsiteY5" fmla="*/ 131947 h 149006"/>
                      <a:gd name="connsiteX6" fmla="*/ 48557 w 57510"/>
                      <a:gd name="connsiteY6" fmla="*/ 148325 h 149006"/>
                      <a:gd name="connsiteX7" fmla="*/ 44463 w 57510"/>
                      <a:gd name="connsiteY7" fmla="*/ 149007 h 14900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57510" h="149006">
                        <a:moveTo>
                          <a:pt x="44463" y="149007"/>
                        </a:moveTo>
                        <a:cubicBezTo>
                          <a:pt x="39004" y="149007"/>
                          <a:pt x="33954" y="145458"/>
                          <a:pt x="32180" y="139999"/>
                        </a:cubicBezTo>
                        <a:cubicBezTo>
                          <a:pt x="13618" y="82814"/>
                          <a:pt x="789" y="18259"/>
                          <a:pt x="243" y="15529"/>
                        </a:cubicBezTo>
                        <a:cubicBezTo>
                          <a:pt x="-1121" y="8432"/>
                          <a:pt x="3382" y="1608"/>
                          <a:pt x="10480" y="243"/>
                        </a:cubicBezTo>
                        <a:cubicBezTo>
                          <a:pt x="17440" y="-1121"/>
                          <a:pt x="24400" y="3383"/>
                          <a:pt x="25765" y="10479"/>
                        </a:cubicBezTo>
                        <a:cubicBezTo>
                          <a:pt x="25902" y="11162"/>
                          <a:pt x="38867" y="76263"/>
                          <a:pt x="56883" y="131947"/>
                        </a:cubicBezTo>
                        <a:cubicBezTo>
                          <a:pt x="59066" y="138771"/>
                          <a:pt x="55381" y="146141"/>
                          <a:pt x="48557" y="148325"/>
                        </a:cubicBezTo>
                        <a:cubicBezTo>
                          <a:pt x="47193" y="148870"/>
                          <a:pt x="45828" y="149007"/>
                          <a:pt x="44463" y="149007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6" name="任意多边形 105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8932468" y="3642309"/>
                    <a:ext cx="59123" cy="148506"/>
                  </a:xfrm>
                  <a:custGeom>
                    <a:gdLst>
                      <a:gd name="connsiteX0" fmla="*/ 46146 w 59123"/>
                      <a:gd name="connsiteY0" fmla="*/ 148506 h 148506"/>
                      <a:gd name="connsiteX1" fmla="*/ 33863 w 59123"/>
                      <a:gd name="connsiteY1" fmla="*/ 139635 h 148506"/>
                      <a:gd name="connsiteX2" fmla="*/ 289 w 59123"/>
                      <a:gd name="connsiteY2" fmla="*/ 15711 h 148506"/>
                      <a:gd name="connsiteX3" fmla="*/ 10252 w 59123"/>
                      <a:gd name="connsiteY3" fmla="*/ 289 h 148506"/>
                      <a:gd name="connsiteX4" fmla="*/ 25674 w 59123"/>
                      <a:gd name="connsiteY4" fmla="*/ 10252 h 148506"/>
                      <a:gd name="connsiteX5" fmla="*/ 58429 w 59123"/>
                      <a:gd name="connsiteY5" fmla="*/ 131173 h 148506"/>
                      <a:gd name="connsiteX6" fmla="*/ 50241 w 59123"/>
                      <a:gd name="connsiteY6" fmla="*/ 147687 h 148506"/>
                      <a:gd name="connsiteX7" fmla="*/ 46146 w 59123"/>
                      <a:gd name="connsiteY7" fmla="*/ 148506 h 14850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59123" h="148506">
                        <a:moveTo>
                          <a:pt x="46146" y="148506"/>
                        </a:moveTo>
                        <a:cubicBezTo>
                          <a:pt x="40687" y="148506"/>
                          <a:pt x="35637" y="145094"/>
                          <a:pt x="33863" y="139635"/>
                        </a:cubicBezTo>
                        <a:cubicBezTo>
                          <a:pt x="14483" y="82723"/>
                          <a:pt x="835" y="18441"/>
                          <a:pt x="289" y="15711"/>
                        </a:cubicBezTo>
                        <a:cubicBezTo>
                          <a:pt x="-1212" y="8751"/>
                          <a:pt x="3291" y="1790"/>
                          <a:pt x="10252" y="289"/>
                        </a:cubicBezTo>
                        <a:cubicBezTo>
                          <a:pt x="17212" y="-1212"/>
                          <a:pt x="24173" y="3291"/>
                          <a:pt x="25674" y="10252"/>
                        </a:cubicBezTo>
                        <a:cubicBezTo>
                          <a:pt x="25811" y="10934"/>
                          <a:pt x="39595" y="75762"/>
                          <a:pt x="58429" y="131173"/>
                        </a:cubicBezTo>
                        <a:cubicBezTo>
                          <a:pt x="60750" y="137997"/>
                          <a:pt x="57065" y="145367"/>
                          <a:pt x="50241" y="147687"/>
                        </a:cubicBezTo>
                        <a:cubicBezTo>
                          <a:pt x="49012" y="148233"/>
                          <a:pt x="47511" y="148506"/>
                          <a:pt x="46146" y="148506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7" name="任意多边形 106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9000114" y="3619647"/>
                    <a:ext cx="60757" cy="147830"/>
                  </a:xfrm>
                  <a:custGeom>
                    <a:gdLst>
                      <a:gd name="connsiteX0" fmla="*/ 47832 w 60757"/>
                      <a:gd name="connsiteY0" fmla="*/ 147830 h 147830"/>
                      <a:gd name="connsiteX1" fmla="*/ 35549 w 60757"/>
                      <a:gd name="connsiteY1" fmla="*/ 139232 h 147830"/>
                      <a:gd name="connsiteX2" fmla="*/ 337 w 60757"/>
                      <a:gd name="connsiteY2" fmla="*/ 15854 h 147830"/>
                      <a:gd name="connsiteX3" fmla="*/ 10163 w 60757"/>
                      <a:gd name="connsiteY3" fmla="*/ 295 h 147830"/>
                      <a:gd name="connsiteX4" fmla="*/ 25722 w 60757"/>
                      <a:gd name="connsiteY4" fmla="*/ 10122 h 147830"/>
                      <a:gd name="connsiteX5" fmla="*/ 59979 w 60757"/>
                      <a:gd name="connsiteY5" fmla="*/ 130634 h 147830"/>
                      <a:gd name="connsiteX6" fmla="*/ 52063 w 60757"/>
                      <a:gd name="connsiteY6" fmla="*/ 147148 h 147830"/>
                      <a:gd name="connsiteX7" fmla="*/ 47832 w 60757"/>
                      <a:gd name="connsiteY7" fmla="*/ 147830 h 14783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0757" h="147830">
                        <a:moveTo>
                          <a:pt x="47832" y="147830"/>
                        </a:moveTo>
                        <a:cubicBezTo>
                          <a:pt x="42509" y="147830"/>
                          <a:pt x="37460" y="144555"/>
                          <a:pt x="35549" y="139232"/>
                        </a:cubicBezTo>
                        <a:cubicBezTo>
                          <a:pt x="15486" y="82593"/>
                          <a:pt x="1019" y="18447"/>
                          <a:pt x="337" y="15854"/>
                        </a:cubicBezTo>
                        <a:cubicBezTo>
                          <a:pt x="-1301" y="8893"/>
                          <a:pt x="3203" y="1933"/>
                          <a:pt x="10163" y="295"/>
                        </a:cubicBezTo>
                        <a:cubicBezTo>
                          <a:pt x="17124" y="-1206"/>
                          <a:pt x="24084" y="3161"/>
                          <a:pt x="25722" y="10122"/>
                        </a:cubicBezTo>
                        <a:cubicBezTo>
                          <a:pt x="25859" y="10804"/>
                          <a:pt x="40462" y="75496"/>
                          <a:pt x="59979" y="130634"/>
                        </a:cubicBezTo>
                        <a:cubicBezTo>
                          <a:pt x="62435" y="137458"/>
                          <a:pt x="58887" y="144828"/>
                          <a:pt x="52063" y="147148"/>
                        </a:cubicBezTo>
                        <a:cubicBezTo>
                          <a:pt x="50835" y="147694"/>
                          <a:pt x="49333" y="147830"/>
                          <a:pt x="47832" y="147830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8" name="任意多边形 107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9067930" y="3596798"/>
                    <a:ext cx="62291" cy="147477"/>
                  </a:xfrm>
                  <a:custGeom>
                    <a:gdLst>
                      <a:gd name="connsiteX0" fmla="*/ 49348 w 62291"/>
                      <a:gd name="connsiteY0" fmla="*/ 147478 h 147477"/>
                      <a:gd name="connsiteX1" fmla="*/ 37202 w 62291"/>
                      <a:gd name="connsiteY1" fmla="*/ 139016 h 147477"/>
                      <a:gd name="connsiteX2" fmla="*/ 352 w 62291"/>
                      <a:gd name="connsiteY2" fmla="*/ 16047 h 147477"/>
                      <a:gd name="connsiteX3" fmla="*/ 9905 w 62291"/>
                      <a:gd name="connsiteY3" fmla="*/ 352 h 147477"/>
                      <a:gd name="connsiteX4" fmla="*/ 25601 w 62291"/>
                      <a:gd name="connsiteY4" fmla="*/ 9905 h 147477"/>
                      <a:gd name="connsiteX5" fmla="*/ 61495 w 62291"/>
                      <a:gd name="connsiteY5" fmla="*/ 129871 h 147477"/>
                      <a:gd name="connsiteX6" fmla="*/ 53852 w 62291"/>
                      <a:gd name="connsiteY6" fmla="*/ 146522 h 147477"/>
                      <a:gd name="connsiteX7" fmla="*/ 49348 w 62291"/>
                      <a:gd name="connsiteY7" fmla="*/ 147478 h 1474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2291" h="147477">
                        <a:moveTo>
                          <a:pt x="49348" y="147478"/>
                        </a:moveTo>
                        <a:cubicBezTo>
                          <a:pt x="44026" y="147478"/>
                          <a:pt x="39112" y="144202"/>
                          <a:pt x="37202" y="139016"/>
                        </a:cubicBezTo>
                        <a:cubicBezTo>
                          <a:pt x="16456" y="82649"/>
                          <a:pt x="1034" y="18777"/>
                          <a:pt x="352" y="16047"/>
                        </a:cubicBezTo>
                        <a:cubicBezTo>
                          <a:pt x="-1286" y="9087"/>
                          <a:pt x="2945" y="2126"/>
                          <a:pt x="9905" y="352"/>
                        </a:cubicBezTo>
                        <a:cubicBezTo>
                          <a:pt x="16866" y="-1286"/>
                          <a:pt x="23827" y="2945"/>
                          <a:pt x="25601" y="9905"/>
                        </a:cubicBezTo>
                        <a:cubicBezTo>
                          <a:pt x="25737" y="10588"/>
                          <a:pt x="41296" y="75007"/>
                          <a:pt x="61495" y="129871"/>
                        </a:cubicBezTo>
                        <a:cubicBezTo>
                          <a:pt x="63952" y="136559"/>
                          <a:pt x="60540" y="144066"/>
                          <a:pt x="53852" y="146522"/>
                        </a:cubicBezTo>
                        <a:cubicBezTo>
                          <a:pt x="52351" y="147205"/>
                          <a:pt x="50850" y="147478"/>
                          <a:pt x="49348" y="147478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9" name="任意多边形 108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9135708" y="3573953"/>
                    <a:ext cx="64054" cy="146984"/>
                  </a:xfrm>
                  <a:custGeom>
                    <a:gdLst>
                      <a:gd name="connsiteX0" fmla="*/ 51038 w 64054"/>
                      <a:gd name="connsiteY0" fmla="*/ 146984 h 146984"/>
                      <a:gd name="connsiteX1" fmla="*/ 38892 w 64054"/>
                      <a:gd name="connsiteY1" fmla="*/ 138659 h 146984"/>
                      <a:gd name="connsiteX2" fmla="*/ 404 w 64054"/>
                      <a:gd name="connsiteY2" fmla="*/ 16236 h 146984"/>
                      <a:gd name="connsiteX3" fmla="*/ 9821 w 64054"/>
                      <a:gd name="connsiteY3" fmla="*/ 404 h 146984"/>
                      <a:gd name="connsiteX4" fmla="*/ 25653 w 64054"/>
                      <a:gd name="connsiteY4" fmla="*/ 9821 h 146984"/>
                      <a:gd name="connsiteX5" fmla="*/ 63185 w 64054"/>
                      <a:gd name="connsiteY5" fmla="*/ 129378 h 146984"/>
                      <a:gd name="connsiteX6" fmla="*/ 55679 w 64054"/>
                      <a:gd name="connsiteY6" fmla="*/ 146165 h 146984"/>
                      <a:gd name="connsiteX7" fmla="*/ 51038 w 64054"/>
                      <a:gd name="connsiteY7" fmla="*/ 146984 h 14698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4054" h="146984">
                        <a:moveTo>
                          <a:pt x="51038" y="146984"/>
                        </a:moveTo>
                        <a:cubicBezTo>
                          <a:pt x="45852" y="146984"/>
                          <a:pt x="40939" y="143845"/>
                          <a:pt x="38892" y="138659"/>
                        </a:cubicBezTo>
                        <a:cubicBezTo>
                          <a:pt x="17328" y="82565"/>
                          <a:pt x="1087" y="18829"/>
                          <a:pt x="404" y="16236"/>
                        </a:cubicBezTo>
                        <a:cubicBezTo>
                          <a:pt x="-1370" y="9276"/>
                          <a:pt x="2861" y="2179"/>
                          <a:pt x="9821" y="404"/>
                        </a:cubicBezTo>
                        <a:cubicBezTo>
                          <a:pt x="16782" y="-1370"/>
                          <a:pt x="23879" y="2861"/>
                          <a:pt x="25653" y="9821"/>
                        </a:cubicBezTo>
                        <a:cubicBezTo>
                          <a:pt x="25790" y="10504"/>
                          <a:pt x="42167" y="74786"/>
                          <a:pt x="63185" y="129378"/>
                        </a:cubicBezTo>
                        <a:cubicBezTo>
                          <a:pt x="65778" y="136066"/>
                          <a:pt x="62366" y="143572"/>
                          <a:pt x="55679" y="146165"/>
                        </a:cubicBezTo>
                        <a:cubicBezTo>
                          <a:pt x="54041" y="146711"/>
                          <a:pt x="52540" y="146984"/>
                          <a:pt x="51038" y="146984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0" name="任意多边形 109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9203619" y="3551242"/>
                    <a:ext cx="65432" cy="146493"/>
                  </a:xfrm>
                  <a:custGeom>
                    <a:gdLst>
                      <a:gd name="connsiteX0" fmla="*/ 52459 w 65432"/>
                      <a:gd name="connsiteY0" fmla="*/ 146494 h 146493"/>
                      <a:gd name="connsiteX1" fmla="*/ 40449 w 65432"/>
                      <a:gd name="connsiteY1" fmla="*/ 138305 h 146493"/>
                      <a:gd name="connsiteX2" fmla="*/ 460 w 65432"/>
                      <a:gd name="connsiteY2" fmla="*/ 16292 h 146493"/>
                      <a:gd name="connsiteX3" fmla="*/ 9604 w 65432"/>
                      <a:gd name="connsiteY3" fmla="*/ 460 h 146493"/>
                      <a:gd name="connsiteX4" fmla="*/ 25436 w 65432"/>
                      <a:gd name="connsiteY4" fmla="*/ 9604 h 146493"/>
                      <a:gd name="connsiteX5" fmla="*/ 64469 w 65432"/>
                      <a:gd name="connsiteY5" fmla="*/ 128615 h 146493"/>
                      <a:gd name="connsiteX6" fmla="*/ 57236 w 65432"/>
                      <a:gd name="connsiteY6" fmla="*/ 145539 h 146493"/>
                      <a:gd name="connsiteX7" fmla="*/ 52459 w 65432"/>
                      <a:gd name="connsiteY7" fmla="*/ 146494 h 1464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5432" h="146493">
                        <a:moveTo>
                          <a:pt x="52459" y="146494"/>
                        </a:moveTo>
                        <a:cubicBezTo>
                          <a:pt x="47273" y="146494"/>
                          <a:pt x="42359" y="143355"/>
                          <a:pt x="40449" y="138305"/>
                        </a:cubicBezTo>
                        <a:cubicBezTo>
                          <a:pt x="18203" y="82485"/>
                          <a:pt x="1143" y="19021"/>
                          <a:pt x="460" y="16292"/>
                        </a:cubicBezTo>
                        <a:cubicBezTo>
                          <a:pt x="-1451" y="9331"/>
                          <a:pt x="2780" y="2234"/>
                          <a:pt x="9604" y="460"/>
                        </a:cubicBezTo>
                        <a:cubicBezTo>
                          <a:pt x="16565" y="-1451"/>
                          <a:pt x="23662" y="2780"/>
                          <a:pt x="25436" y="9604"/>
                        </a:cubicBezTo>
                        <a:cubicBezTo>
                          <a:pt x="25572" y="10287"/>
                          <a:pt x="42769" y="74296"/>
                          <a:pt x="64469" y="128615"/>
                        </a:cubicBezTo>
                        <a:cubicBezTo>
                          <a:pt x="67199" y="135302"/>
                          <a:pt x="63923" y="142809"/>
                          <a:pt x="57236" y="145539"/>
                        </a:cubicBezTo>
                        <a:cubicBezTo>
                          <a:pt x="55598" y="146221"/>
                          <a:pt x="53960" y="146494"/>
                          <a:pt x="52459" y="146494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1" name="任意多边形 110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9271294" y="3528566"/>
                    <a:ext cx="67112" cy="145967"/>
                  </a:xfrm>
                  <a:custGeom>
                    <a:gdLst>
                      <a:gd name="connsiteX0" fmla="*/ 54117 w 67112"/>
                      <a:gd name="connsiteY0" fmla="*/ 145968 h 145967"/>
                      <a:gd name="connsiteX1" fmla="*/ 42106 w 67112"/>
                      <a:gd name="connsiteY1" fmla="*/ 137915 h 145967"/>
                      <a:gd name="connsiteX2" fmla="*/ 480 w 67112"/>
                      <a:gd name="connsiteY2" fmla="*/ 16448 h 145967"/>
                      <a:gd name="connsiteX3" fmla="*/ 9487 w 67112"/>
                      <a:gd name="connsiteY3" fmla="*/ 480 h 145967"/>
                      <a:gd name="connsiteX4" fmla="*/ 25456 w 67112"/>
                      <a:gd name="connsiteY4" fmla="*/ 9487 h 145967"/>
                      <a:gd name="connsiteX5" fmla="*/ 66127 w 67112"/>
                      <a:gd name="connsiteY5" fmla="*/ 128089 h 145967"/>
                      <a:gd name="connsiteX6" fmla="*/ 59166 w 67112"/>
                      <a:gd name="connsiteY6" fmla="*/ 145012 h 145967"/>
                      <a:gd name="connsiteX7" fmla="*/ 54117 w 67112"/>
                      <a:gd name="connsiteY7" fmla="*/ 145968 h 1459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7112" h="145967">
                        <a:moveTo>
                          <a:pt x="54117" y="145968"/>
                        </a:moveTo>
                        <a:cubicBezTo>
                          <a:pt x="49067" y="145968"/>
                          <a:pt x="44154" y="142965"/>
                          <a:pt x="42106" y="137915"/>
                        </a:cubicBezTo>
                        <a:cubicBezTo>
                          <a:pt x="19041" y="82368"/>
                          <a:pt x="1162" y="19041"/>
                          <a:pt x="480" y="16448"/>
                        </a:cubicBezTo>
                        <a:cubicBezTo>
                          <a:pt x="-1431" y="9487"/>
                          <a:pt x="2527" y="2390"/>
                          <a:pt x="9487" y="480"/>
                        </a:cubicBezTo>
                        <a:cubicBezTo>
                          <a:pt x="16448" y="-1431"/>
                          <a:pt x="23545" y="2527"/>
                          <a:pt x="25456" y="9487"/>
                        </a:cubicBezTo>
                        <a:cubicBezTo>
                          <a:pt x="25592" y="10170"/>
                          <a:pt x="43744" y="73906"/>
                          <a:pt x="66127" y="128089"/>
                        </a:cubicBezTo>
                        <a:cubicBezTo>
                          <a:pt x="68856" y="134776"/>
                          <a:pt x="65717" y="142283"/>
                          <a:pt x="59166" y="145012"/>
                        </a:cubicBezTo>
                        <a:cubicBezTo>
                          <a:pt x="57392" y="145558"/>
                          <a:pt x="55754" y="145968"/>
                          <a:pt x="54117" y="145968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90" name="任意多边形 89"/>
                <p:cNvSpPr/>
                <p:nvPr>
                  <p:custDataLst>
                    <p:tags r:id="rId58"/>
                  </p:custDataLst>
                </p:nvPr>
              </p:nvSpPr>
              <p:spPr>
                <a:xfrm>
                  <a:off x="8905450" y="1933663"/>
                  <a:ext cx="795118" cy="611786"/>
                </a:xfrm>
                <a:custGeom>
                  <a:gdLst>
                    <a:gd name="connsiteX0" fmla="*/ 793507 w 795118"/>
                    <a:gd name="connsiteY0" fmla="*/ 356552 h 611786"/>
                    <a:gd name="connsiteX1" fmla="*/ 773035 w 795118"/>
                    <a:gd name="connsiteY1" fmla="*/ 455773 h 611786"/>
                    <a:gd name="connsiteX2" fmla="*/ 763072 w 795118"/>
                    <a:gd name="connsiteY2" fmla="*/ 479520 h 611786"/>
                    <a:gd name="connsiteX3" fmla="*/ 763072 w 795118"/>
                    <a:gd name="connsiteY3" fmla="*/ 479520 h 611786"/>
                    <a:gd name="connsiteX4" fmla="*/ 674906 w 795118"/>
                    <a:gd name="connsiteY4" fmla="*/ 578878 h 611786"/>
                    <a:gd name="connsiteX5" fmla="*/ 235576 w 795118"/>
                    <a:gd name="connsiteY5" fmla="*/ 559361 h 611786"/>
                    <a:gd name="connsiteX6" fmla="*/ 235576 w 795118"/>
                    <a:gd name="connsiteY6" fmla="*/ 559361 h 611786"/>
                    <a:gd name="connsiteX7" fmla="*/ 194768 w 795118"/>
                    <a:gd name="connsiteY7" fmla="*/ 539435 h 611786"/>
                    <a:gd name="connsiteX8" fmla="*/ 158737 w 795118"/>
                    <a:gd name="connsiteY8" fmla="*/ 518827 h 611786"/>
                    <a:gd name="connsiteX9" fmla="*/ 3423 w 795118"/>
                    <a:gd name="connsiteY9" fmla="*/ 289267 h 611786"/>
                    <a:gd name="connsiteX10" fmla="*/ 1103 w 795118"/>
                    <a:gd name="connsiteY10" fmla="*/ 267703 h 611786"/>
                    <a:gd name="connsiteX11" fmla="*/ 17071 w 795118"/>
                    <a:gd name="connsiteY11" fmla="*/ 115528 h 611786"/>
                    <a:gd name="connsiteX12" fmla="*/ 19255 w 795118"/>
                    <a:gd name="connsiteY12" fmla="*/ 107612 h 611786"/>
                    <a:gd name="connsiteX13" fmla="*/ 44231 w 795118"/>
                    <a:gd name="connsiteY13" fmla="*/ 39099 h 611786"/>
                    <a:gd name="connsiteX14" fmla="*/ 167745 w 795118"/>
                    <a:gd name="connsiteY14" fmla="*/ 5252 h 611786"/>
                    <a:gd name="connsiteX15" fmla="*/ 252909 w 795118"/>
                    <a:gd name="connsiteY15" fmla="*/ 475 h 611786"/>
                    <a:gd name="connsiteX16" fmla="*/ 351857 w 795118"/>
                    <a:gd name="connsiteY16" fmla="*/ 23267 h 611786"/>
                    <a:gd name="connsiteX17" fmla="*/ 756657 w 795118"/>
                    <a:gd name="connsiteY17" fmla="*/ 83728 h 611786"/>
                    <a:gd name="connsiteX18" fmla="*/ 778358 w 795118"/>
                    <a:gd name="connsiteY18" fmla="*/ 166026 h 611786"/>
                    <a:gd name="connsiteX19" fmla="*/ 782725 w 795118"/>
                    <a:gd name="connsiteY19" fmla="*/ 187999 h 611786"/>
                    <a:gd name="connsiteX20" fmla="*/ 792279 w 795118"/>
                    <a:gd name="connsiteY20" fmla="*/ 256512 h 611786"/>
                    <a:gd name="connsiteX21" fmla="*/ 793507 w 795118"/>
                    <a:gd name="connsiteY21" fmla="*/ 356552 h 611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795118" h="611786">
                      <a:moveTo>
                        <a:pt x="793507" y="356552"/>
                      </a:moveTo>
                      <a:cubicBezTo>
                        <a:pt x="790914" y="390399"/>
                        <a:pt x="784499" y="424246"/>
                        <a:pt x="773035" y="455773"/>
                      </a:cubicBezTo>
                      <a:cubicBezTo>
                        <a:pt x="770169" y="463825"/>
                        <a:pt x="766757" y="471741"/>
                        <a:pt x="763072" y="479520"/>
                      </a:cubicBezTo>
                      <a:lnTo>
                        <a:pt x="763072" y="479520"/>
                      </a:lnTo>
                      <a:cubicBezTo>
                        <a:pt x="744511" y="518827"/>
                        <a:pt x="716396" y="553629"/>
                        <a:pt x="674906" y="578878"/>
                      </a:cubicBezTo>
                      <a:cubicBezTo>
                        <a:pt x="674906" y="578878"/>
                        <a:pt x="473188" y="664588"/>
                        <a:pt x="235576" y="559361"/>
                      </a:cubicBezTo>
                      <a:cubicBezTo>
                        <a:pt x="235576" y="559361"/>
                        <a:pt x="235576" y="559361"/>
                        <a:pt x="235576" y="559361"/>
                      </a:cubicBezTo>
                      <a:cubicBezTo>
                        <a:pt x="222064" y="553356"/>
                        <a:pt x="208416" y="546805"/>
                        <a:pt x="194768" y="539435"/>
                      </a:cubicBezTo>
                      <a:cubicBezTo>
                        <a:pt x="182758" y="533157"/>
                        <a:pt x="170748" y="526197"/>
                        <a:pt x="158737" y="518827"/>
                      </a:cubicBezTo>
                      <a:cubicBezTo>
                        <a:pt x="55558" y="455636"/>
                        <a:pt x="14614" y="370336"/>
                        <a:pt x="3423" y="289267"/>
                      </a:cubicBezTo>
                      <a:cubicBezTo>
                        <a:pt x="2468" y="282034"/>
                        <a:pt x="1649" y="274937"/>
                        <a:pt x="1103" y="267703"/>
                      </a:cubicBezTo>
                      <a:cubicBezTo>
                        <a:pt x="-3265" y="210518"/>
                        <a:pt x="6016" y="156608"/>
                        <a:pt x="17071" y="115528"/>
                      </a:cubicBezTo>
                      <a:cubicBezTo>
                        <a:pt x="17753" y="112798"/>
                        <a:pt x="18572" y="110205"/>
                        <a:pt x="19255" y="107612"/>
                      </a:cubicBezTo>
                      <a:cubicBezTo>
                        <a:pt x="31265" y="65712"/>
                        <a:pt x="44231" y="39099"/>
                        <a:pt x="44231" y="39099"/>
                      </a:cubicBezTo>
                      <a:cubicBezTo>
                        <a:pt x="44231" y="39099"/>
                        <a:pt x="97594" y="15897"/>
                        <a:pt x="167745" y="5252"/>
                      </a:cubicBezTo>
                      <a:cubicBezTo>
                        <a:pt x="194359" y="1157"/>
                        <a:pt x="223429" y="-1026"/>
                        <a:pt x="252909" y="475"/>
                      </a:cubicBezTo>
                      <a:cubicBezTo>
                        <a:pt x="286346" y="2249"/>
                        <a:pt x="320330" y="8800"/>
                        <a:pt x="351857" y="23267"/>
                      </a:cubicBezTo>
                      <a:cubicBezTo>
                        <a:pt x="577186" y="126037"/>
                        <a:pt x="691283" y="171894"/>
                        <a:pt x="756657" y="83728"/>
                      </a:cubicBezTo>
                      <a:cubicBezTo>
                        <a:pt x="756657" y="83728"/>
                        <a:pt x="767985" y="116620"/>
                        <a:pt x="778358" y="166026"/>
                      </a:cubicBezTo>
                      <a:cubicBezTo>
                        <a:pt x="779859" y="172986"/>
                        <a:pt x="781224" y="180356"/>
                        <a:pt x="782725" y="187999"/>
                      </a:cubicBezTo>
                      <a:cubicBezTo>
                        <a:pt x="786546" y="209017"/>
                        <a:pt x="789958" y="232082"/>
                        <a:pt x="792279" y="256512"/>
                      </a:cubicBezTo>
                      <a:cubicBezTo>
                        <a:pt x="795281" y="288585"/>
                        <a:pt x="796236" y="322568"/>
                        <a:pt x="793507" y="356552"/>
                      </a:cubicBezTo>
                      <a:close/>
                    </a:path>
                  </a:pathLst>
                </a:custGeom>
                <a:solidFill>
                  <a:srgbClr val="2A81EA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1" name="任意多边形 90"/>
                <p:cNvSpPr/>
                <p:nvPr>
                  <p:custDataLst>
                    <p:tags r:id="rId59"/>
                  </p:custDataLst>
                </p:nvPr>
              </p:nvSpPr>
              <p:spPr>
                <a:xfrm>
                  <a:off x="8921019" y="2035169"/>
                  <a:ext cx="767155" cy="178207"/>
                </a:xfrm>
                <a:custGeom>
                  <a:gdLst>
                    <a:gd name="connsiteX0" fmla="*/ 767155 w 767155"/>
                    <a:gd name="connsiteY0" fmla="*/ 86629 h 178207"/>
                    <a:gd name="connsiteX1" fmla="*/ 757056 w 767155"/>
                    <a:gd name="connsiteY1" fmla="*/ 100687 h 178207"/>
                    <a:gd name="connsiteX2" fmla="*/ 568986 w 767155"/>
                    <a:gd name="connsiteY2" fmla="*/ 178208 h 178207"/>
                    <a:gd name="connsiteX3" fmla="*/ 549333 w 767155"/>
                    <a:gd name="connsiteY3" fmla="*/ 177662 h 178207"/>
                    <a:gd name="connsiteX4" fmla="*/ 293569 w 767155"/>
                    <a:gd name="connsiteY4" fmla="*/ 90860 h 178207"/>
                    <a:gd name="connsiteX5" fmla="*/ 3003 w 767155"/>
                    <a:gd name="connsiteY5" fmla="*/ 21392 h 178207"/>
                    <a:gd name="connsiteX6" fmla="*/ 1501 w 767155"/>
                    <a:gd name="connsiteY6" fmla="*/ 14159 h 178207"/>
                    <a:gd name="connsiteX7" fmla="*/ 0 w 767155"/>
                    <a:gd name="connsiteY7" fmla="*/ 6925 h 178207"/>
                    <a:gd name="connsiteX8" fmla="*/ 3685 w 767155"/>
                    <a:gd name="connsiteY8" fmla="*/ 6243 h 178207"/>
                    <a:gd name="connsiteX9" fmla="*/ 300529 w 767155"/>
                    <a:gd name="connsiteY9" fmla="*/ 77895 h 178207"/>
                    <a:gd name="connsiteX10" fmla="*/ 550015 w 767155"/>
                    <a:gd name="connsiteY10" fmla="*/ 162922 h 178207"/>
                    <a:gd name="connsiteX11" fmla="*/ 745045 w 767155"/>
                    <a:gd name="connsiteY11" fmla="*/ 92089 h 178207"/>
                    <a:gd name="connsiteX12" fmla="*/ 762925 w 767155"/>
                    <a:gd name="connsiteY12" fmla="*/ 64793 h 178207"/>
                    <a:gd name="connsiteX13" fmla="*/ 767155 w 767155"/>
                    <a:gd name="connsiteY13" fmla="*/ 86629 h 1782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767155" h="178207">
                      <a:moveTo>
                        <a:pt x="767155" y="86629"/>
                      </a:moveTo>
                      <a:cubicBezTo>
                        <a:pt x="764153" y="91270"/>
                        <a:pt x="760741" y="96047"/>
                        <a:pt x="757056" y="100687"/>
                      </a:cubicBezTo>
                      <a:cubicBezTo>
                        <a:pt x="728531" y="136718"/>
                        <a:pt x="673121" y="178208"/>
                        <a:pt x="568986" y="178208"/>
                      </a:cubicBezTo>
                      <a:cubicBezTo>
                        <a:pt x="562571" y="178208"/>
                        <a:pt x="556020" y="178071"/>
                        <a:pt x="549333" y="177662"/>
                      </a:cubicBezTo>
                      <a:cubicBezTo>
                        <a:pt x="448338" y="172885"/>
                        <a:pt x="369725" y="131122"/>
                        <a:pt x="293569" y="90860"/>
                      </a:cubicBezTo>
                      <a:cubicBezTo>
                        <a:pt x="202673" y="42819"/>
                        <a:pt x="116827" y="-2629"/>
                        <a:pt x="3003" y="21392"/>
                      </a:cubicBezTo>
                      <a:lnTo>
                        <a:pt x="1501" y="14159"/>
                      </a:lnTo>
                      <a:lnTo>
                        <a:pt x="0" y="6925"/>
                      </a:lnTo>
                      <a:cubicBezTo>
                        <a:pt x="1228" y="6652"/>
                        <a:pt x="2457" y="6379"/>
                        <a:pt x="3685" y="6243"/>
                      </a:cubicBezTo>
                      <a:cubicBezTo>
                        <a:pt x="120921" y="-17095"/>
                        <a:pt x="208269" y="29035"/>
                        <a:pt x="300529" y="77895"/>
                      </a:cubicBezTo>
                      <a:cubicBezTo>
                        <a:pt x="375184" y="117338"/>
                        <a:pt x="452432" y="158282"/>
                        <a:pt x="550015" y="162922"/>
                      </a:cubicBezTo>
                      <a:cubicBezTo>
                        <a:pt x="638454" y="167153"/>
                        <a:pt x="704101" y="143269"/>
                        <a:pt x="745045" y="92089"/>
                      </a:cubicBezTo>
                      <a:cubicBezTo>
                        <a:pt x="752415" y="82945"/>
                        <a:pt x="758284" y="73527"/>
                        <a:pt x="762925" y="64793"/>
                      </a:cubicBezTo>
                      <a:cubicBezTo>
                        <a:pt x="764426" y="71753"/>
                        <a:pt x="765790" y="78987"/>
                        <a:pt x="767155" y="86629"/>
                      </a:cubicBezTo>
                      <a:close/>
                    </a:path>
                  </a:pathLst>
                </a:custGeom>
                <a:solidFill>
                  <a:srgbClr val="1C55D1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" name="任意多边形 91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9006320" y="2366098"/>
                  <a:ext cx="672165" cy="98265"/>
                </a:xfrm>
                <a:custGeom>
                  <a:gdLst>
                    <a:gd name="connsiteX0" fmla="*/ 672165 w 672165"/>
                    <a:gd name="connsiteY0" fmla="*/ 23475 h 98265"/>
                    <a:gd name="connsiteX1" fmla="*/ 662202 w 672165"/>
                    <a:gd name="connsiteY1" fmla="*/ 47222 h 98265"/>
                    <a:gd name="connsiteX2" fmla="*/ 662202 w 672165"/>
                    <a:gd name="connsiteY2" fmla="*/ 47222 h 98265"/>
                    <a:gd name="connsiteX3" fmla="*/ 526950 w 672165"/>
                    <a:gd name="connsiteY3" fmla="*/ 91578 h 98265"/>
                    <a:gd name="connsiteX4" fmla="*/ 431005 w 672165"/>
                    <a:gd name="connsiteY4" fmla="*/ 98266 h 98265"/>
                    <a:gd name="connsiteX5" fmla="*/ 287018 w 672165"/>
                    <a:gd name="connsiteY5" fmla="*/ 86938 h 98265"/>
                    <a:gd name="connsiteX6" fmla="*/ 0 w 672165"/>
                    <a:gd name="connsiteY6" fmla="*/ 13921 h 98265"/>
                    <a:gd name="connsiteX7" fmla="*/ 5323 w 672165"/>
                    <a:gd name="connsiteY7" fmla="*/ 0 h 98265"/>
                    <a:gd name="connsiteX8" fmla="*/ 289475 w 672165"/>
                    <a:gd name="connsiteY8" fmla="*/ 72198 h 98265"/>
                    <a:gd name="connsiteX9" fmla="*/ 672165 w 672165"/>
                    <a:gd name="connsiteY9" fmla="*/ 23475 h 982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72165" h="98265">
                      <a:moveTo>
                        <a:pt x="672165" y="23475"/>
                      </a:moveTo>
                      <a:cubicBezTo>
                        <a:pt x="669299" y="31527"/>
                        <a:pt x="665887" y="39443"/>
                        <a:pt x="662202" y="47222"/>
                      </a:cubicBezTo>
                      <a:lnTo>
                        <a:pt x="662202" y="47222"/>
                      </a:lnTo>
                      <a:cubicBezTo>
                        <a:pt x="624534" y="68923"/>
                        <a:pt x="579222" y="83662"/>
                        <a:pt x="526950" y="91578"/>
                      </a:cubicBezTo>
                      <a:cubicBezTo>
                        <a:pt x="497198" y="96082"/>
                        <a:pt x="465261" y="98266"/>
                        <a:pt x="431005" y="98266"/>
                      </a:cubicBezTo>
                      <a:cubicBezTo>
                        <a:pt x="386512" y="98266"/>
                        <a:pt x="338471" y="94444"/>
                        <a:pt x="287018" y="86938"/>
                      </a:cubicBezTo>
                      <a:cubicBezTo>
                        <a:pt x="132932" y="64146"/>
                        <a:pt x="1228" y="14467"/>
                        <a:pt x="0" y="13921"/>
                      </a:cubicBezTo>
                      <a:lnTo>
                        <a:pt x="5323" y="0"/>
                      </a:lnTo>
                      <a:cubicBezTo>
                        <a:pt x="6688" y="546"/>
                        <a:pt x="137026" y="49815"/>
                        <a:pt x="289475" y="72198"/>
                      </a:cubicBezTo>
                      <a:cubicBezTo>
                        <a:pt x="410942" y="90077"/>
                        <a:pt x="568031" y="93898"/>
                        <a:pt x="672165" y="23475"/>
                      </a:cubicBezTo>
                      <a:close/>
                    </a:path>
                  </a:pathLst>
                </a:custGeom>
                <a:solidFill>
                  <a:srgbClr val="1C55D1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3" name="任意多边形 92"/>
                <p:cNvSpPr/>
                <p:nvPr>
                  <p:custDataLst>
                    <p:tags r:id="rId61"/>
                  </p:custDataLst>
                </p:nvPr>
              </p:nvSpPr>
              <p:spPr>
                <a:xfrm>
                  <a:off x="8748647" y="2296357"/>
                  <a:ext cx="573760" cy="1430858"/>
                </a:xfrm>
                <a:custGeom>
                  <a:gdLst>
                    <a:gd name="connsiteX0" fmla="*/ 573761 w 573760"/>
                    <a:gd name="connsiteY0" fmla="*/ 1281686 h 1430858"/>
                    <a:gd name="connsiteX1" fmla="*/ 117098 w 573760"/>
                    <a:gd name="connsiteY1" fmla="*/ 1430859 h 1430858"/>
                    <a:gd name="connsiteX2" fmla="*/ 101676 w 573760"/>
                    <a:gd name="connsiteY2" fmla="*/ 1358933 h 1430858"/>
                    <a:gd name="connsiteX3" fmla="*/ 94988 w 573760"/>
                    <a:gd name="connsiteY3" fmla="*/ 1325905 h 1430858"/>
                    <a:gd name="connsiteX4" fmla="*/ 73288 w 573760"/>
                    <a:gd name="connsiteY4" fmla="*/ 1212627 h 1430858"/>
                    <a:gd name="connsiteX5" fmla="*/ 67283 w 573760"/>
                    <a:gd name="connsiteY5" fmla="*/ 1179325 h 1430858"/>
                    <a:gd name="connsiteX6" fmla="*/ 48176 w 573760"/>
                    <a:gd name="connsiteY6" fmla="*/ 1065228 h 1430858"/>
                    <a:gd name="connsiteX7" fmla="*/ 42989 w 573760"/>
                    <a:gd name="connsiteY7" fmla="*/ 1031517 h 1430858"/>
                    <a:gd name="connsiteX8" fmla="*/ 26748 w 573760"/>
                    <a:gd name="connsiteY8" fmla="*/ 916465 h 1430858"/>
                    <a:gd name="connsiteX9" fmla="*/ 22517 w 573760"/>
                    <a:gd name="connsiteY9" fmla="*/ 882208 h 1430858"/>
                    <a:gd name="connsiteX10" fmla="*/ 10234 w 573760"/>
                    <a:gd name="connsiteY10" fmla="*/ 765654 h 1430858"/>
                    <a:gd name="connsiteX11" fmla="*/ 7368 w 573760"/>
                    <a:gd name="connsiteY11" fmla="*/ 730988 h 1430858"/>
                    <a:gd name="connsiteX12" fmla="*/ 817 w 573760"/>
                    <a:gd name="connsiteY12" fmla="*/ 612387 h 1430858"/>
                    <a:gd name="connsiteX13" fmla="*/ 135 w 573760"/>
                    <a:gd name="connsiteY13" fmla="*/ 577311 h 1430858"/>
                    <a:gd name="connsiteX14" fmla="*/ 3820 w 573760"/>
                    <a:gd name="connsiteY14" fmla="*/ 455161 h 1430858"/>
                    <a:gd name="connsiteX15" fmla="*/ 7505 w 573760"/>
                    <a:gd name="connsiteY15" fmla="*/ 418994 h 1430858"/>
                    <a:gd name="connsiteX16" fmla="*/ 10917 w 573760"/>
                    <a:gd name="connsiteY16" fmla="*/ 394155 h 1430858"/>
                    <a:gd name="connsiteX17" fmla="*/ 35210 w 573760"/>
                    <a:gd name="connsiteY17" fmla="*/ 291522 h 1430858"/>
                    <a:gd name="connsiteX18" fmla="*/ 48585 w 573760"/>
                    <a:gd name="connsiteY18" fmla="*/ 254263 h 1430858"/>
                    <a:gd name="connsiteX19" fmla="*/ 299163 w 573760"/>
                    <a:gd name="connsiteY19" fmla="*/ 0 h 1430858"/>
                    <a:gd name="connsiteX20" fmla="*/ 476178 w 573760"/>
                    <a:gd name="connsiteY20" fmla="*/ 143577 h 1430858"/>
                    <a:gd name="connsiteX21" fmla="*/ 418992 w 573760"/>
                    <a:gd name="connsiteY21" fmla="*/ 242389 h 1430858"/>
                    <a:gd name="connsiteX22" fmla="*/ 410258 w 573760"/>
                    <a:gd name="connsiteY22" fmla="*/ 275144 h 1430858"/>
                    <a:gd name="connsiteX23" fmla="*/ 397292 w 573760"/>
                    <a:gd name="connsiteY23" fmla="*/ 374502 h 1430858"/>
                    <a:gd name="connsiteX24" fmla="*/ 396064 w 573760"/>
                    <a:gd name="connsiteY24" fmla="*/ 408212 h 1430858"/>
                    <a:gd name="connsiteX25" fmla="*/ 399203 w 573760"/>
                    <a:gd name="connsiteY25" fmla="*/ 511801 h 1430858"/>
                    <a:gd name="connsiteX26" fmla="*/ 401932 w 573760"/>
                    <a:gd name="connsiteY26" fmla="*/ 545375 h 1430858"/>
                    <a:gd name="connsiteX27" fmla="*/ 414762 w 573760"/>
                    <a:gd name="connsiteY27" fmla="*/ 650055 h 1430858"/>
                    <a:gd name="connsiteX28" fmla="*/ 419948 w 573760"/>
                    <a:gd name="connsiteY28" fmla="*/ 683629 h 1430858"/>
                    <a:gd name="connsiteX29" fmla="*/ 439192 w 573760"/>
                    <a:gd name="connsiteY29" fmla="*/ 788310 h 1430858"/>
                    <a:gd name="connsiteX30" fmla="*/ 446152 w 573760"/>
                    <a:gd name="connsiteY30" fmla="*/ 821474 h 1430858"/>
                    <a:gd name="connsiteX31" fmla="*/ 470173 w 573760"/>
                    <a:gd name="connsiteY31" fmla="*/ 925609 h 1430858"/>
                    <a:gd name="connsiteX32" fmla="*/ 478361 w 573760"/>
                    <a:gd name="connsiteY32" fmla="*/ 958091 h 1430858"/>
                    <a:gd name="connsiteX33" fmla="*/ 505794 w 573760"/>
                    <a:gd name="connsiteY33" fmla="*/ 1060861 h 1430858"/>
                    <a:gd name="connsiteX34" fmla="*/ 514938 w 573760"/>
                    <a:gd name="connsiteY34" fmla="*/ 1093070 h 1430858"/>
                    <a:gd name="connsiteX35" fmla="*/ 545237 w 573760"/>
                    <a:gd name="connsiteY35" fmla="*/ 1193929 h 1430858"/>
                    <a:gd name="connsiteX36" fmla="*/ 555336 w 573760"/>
                    <a:gd name="connsiteY36" fmla="*/ 1225729 h 1430858"/>
                    <a:gd name="connsiteX37" fmla="*/ 573761 w 573760"/>
                    <a:gd name="connsiteY37" fmla="*/ 1281686 h 14308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573760" h="1430858">
                      <a:moveTo>
                        <a:pt x="573761" y="1281686"/>
                      </a:moveTo>
                      <a:lnTo>
                        <a:pt x="117098" y="1430859"/>
                      </a:lnTo>
                      <a:cubicBezTo>
                        <a:pt x="117098" y="1430859"/>
                        <a:pt x="111093" y="1404245"/>
                        <a:pt x="101676" y="1358933"/>
                      </a:cubicBezTo>
                      <a:cubicBezTo>
                        <a:pt x="99629" y="1348834"/>
                        <a:pt x="97309" y="1337779"/>
                        <a:pt x="94988" y="1325905"/>
                      </a:cubicBezTo>
                      <a:cubicBezTo>
                        <a:pt x="88574" y="1293832"/>
                        <a:pt x="81067" y="1255481"/>
                        <a:pt x="73288" y="1212627"/>
                      </a:cubicBezTo>
                      <a:cubicBezTo>
                        <a:pt x="71377" y="1201845"/>
                        <a:pt x="69330" y="1190653"/>
                        <a:pt x="67283" y="1179325"/>
                      </a:cubicBezTo>
                      <a:cubicBezTo>
                        <a:pt x="61005" y="1143568"/>
                        <a:pt x="54454" y="1105217"/>
                        <a:pt x="48176" y="1065228"/>
                      </a:cubicBezTo>
                      <a:cubicBezTo>
                        <a:pt x="46401" y="1054173"/>
                        <a:pt x="44627" y="1042982"/>
                        <a:pt x="42989" y="1031517"/>
                      </a:cubicBezTo>
                      <a:cubicBezTo>
                        <a:pt x="37257" y="994122"/>
                        <a:pt x="31798" y="955498"/>
                        <a:pt x="26748" y="916465"/>
                      </a:cubicBezTo>
                      <a:cubicBezTo>
                        <a:pt x="25247" y="905137"/>
                        <a:pt x="23882" y="893672"/>
                        <a:pt x="22517" y="882208"/>
                      </a:cubicBezTo>
                      <a:cubicBezTo>
                        <a:pt x="17877" y="843448"/>
                        <a:pt x="13646" y="804414"/>
                        <a:pt x="10234" y="765654"/>
                      </a:cubicBezTo>
                      <a:cubicBezTo>
                        <a:pt x="9142" y="754053"/>
                        <a:pt x="8187" y="742452"/>
                        <a:pt x="7368" y="730988"/>
                      </a:cubicBezTo>
                      <a:cubicBezTo>
                        <a:pt x="4229" y="690590"/>
                        <a:pt x="1909" y="650874"/>
                        <a:pt x="817" y="612387"/>
                      </a:cubicBezTo>
                      <a:cubicBezTo>
                        <a:pt x="544" y="600513"/>
                        <a:pt x="271" y="588776"/>
                        <a:pt x="135" y="577311"/>
                      </a:cubicBezTo>
                      <a:cubicBezTo>
                        <a:pt x="-411" y="534184"/>
                        <a:pt x="681" y="493103"/>
                        <a:pt x="3820" y="455161"/>
                      </a:cubicBezTo>
                      <a:cubicBezTo>
                        <a:pt x="4775" y="442742"/>
                        <a:pt x="6003" y="430732"/>
                        <a:pt x="7505" y="418994"/>
                      </a:cubicBezTo>
                      <a:cubicBezTo>
                        <a:pt x="8460" y="410532"/>
                        <a:pt x="9688" y="402207"/>
                        <a:pt x="10917" y="394155"/>
                      </a:cubicBezTo>
                      <a:cubicBezTo>
                        <a:pt x="16922" y="356623"/>
                        <a:pt x="25111" y="322503"/>
                        <a:pt x="35210" y="291522"/>
                      </a:cubicBezTo>
                      <a:cubicBezTo>
                        <a:pt x="39304" y="278556"/>
                        <a:pt x="43808" y="266136"/>
                        <a:pt x="48585" y="254263"/>
                      </a:cubicBezTo>
                      <a:cubicBezTo>
                        <a:pt x="133066" y="41899"/>
                        <a:pt x="299163" y="0"/>
                        <a:pt x="299163" y="0"/>
                      </a:cubicBezTo>
                      <a:cubicBezTo>
                        <a:pt x="422131" y="12147"/>
                        <a:pt x="476178" y="143577"/>
                        <a:pt x="476178" y="143577"/>
                      </a:cubicBezTo>
                      <a:cubicBezTo>
                        <a:pt x="450383" y="168144"/>
                        <a:pt x="431822" y="201854"/>
                        <a:pt x="418992" y="242389"/>
                      </a:cubicBezTo>
                      <a:cubicBezTo>
                        <a:pt x="415717" y="252898"/>
                        <a:pt x="412714" y="263816"/>
                        <a:pt x="410258" y="275144"/>
                      </a:cubicBezTo>
                      <a:cubicBezTo>
                        <a:pt x="403434" y="305579"/>
                        <a:pt x="399339" y="339017"/>
                        <a:pt x="397292" y="374502"/>
                      </a:cubicBezTo>
                      <a:cubicBezTo>
                        <a:pt x="396610" y="385557"/>
                        <a:pt x="396337" y="396748"/>
                        <a:pt x="396064" y="408212"/>
                      </a:cubicBezTo>
                      <a:cubicBezTo>
                        <a:pt x="395518" y="441377"/>
                        <a:pt x="396610" y="476180"/>
                        <a:pt x="399203" y="511801"/>
                      </a:cubicBezTo>
                      <a:cubicBezTo>
                        <a:pt x="400022" y="522992"/>
                        <a:pt x="400977" y="534184"/>
                        <a:pt x="401932" y="545375"/>
                      </a:cubicBezTo>
                      <a:cubicBezTo>
                        <a:pt x="405071" y="579768"/>
                        <a:pt x="409439" y="614843"/>
                        <a:pt x="414762" y="650055"/>
                      </a:cubicBezTo>
                      <a:cubicBezTo>
                        <a:pt x="416399" y="661247"/>
                        <a:pt x="418174" y="672438"/>
                        <a:pt x="419948" y="683629"/>
                      </a:cubicBezTo>
                      <a:cubicBezTo>
                        <a:pt x="425680" y="718705"/>
                        <a:pt x="432094" y="753644"/>
                        <a:pt x="439192" y="788310"/>
                      </a:cubicBezTo>
                      <a:cubicBezTo>
                        <a:pt x="441375" y="799501"/>
                        <a:pt x="443695" y="810556"/>
                        <a:pt x="446152" y="821474"/>
                      </a:cubicBezTo>
                      <a:cubicBezTo>
                        <a:pt x="453795" y="857096"/>
                        <a:pt x="461847" y="891898"/>
                        <a:pt x="470173" y="925609"/>
                      </a:cubicBezTo>
                      <a:cubicBezTo>
                        <a:pt x="472902" y="936527"/>
                        <a:pt x="475495" y="947446"/>
                        <a:pt x="478361" y="958091"/>
                      </a:cubicBezTo>
                      <a:cubicBezTo>
                        <a:pt x="487505" y="994258"/>
                        <a:pt x="496786" y="1028788"/>
                        <a:pt x="505794" y="1060861"/>
                      </a:cubicBezTo>
                      <a:cubicBezTo>
                        <a:pt x="508933" y="1071916"/>
                        <a:pt x="511935" y="1082697"/>
                        <a:pt x="514938" y="1093070"/>
                      </a:cubicBezTo>
                      <a:cubicBezTo>
                        <a:pt x="525993" y="1131557"/>
                        <a:pt x="536365" y="1165541"/>
                        <a:pt x="545237" y="1193929"/>
                      </a:cubicBezTo>
                      <a:cubicBezTo>
                        <a:pt x="548922" y="1205530"/>
                        <a:pt x="552334" y="1216175"/>
                        <a:pt x="555336" y="1225729"/>
                      </a:cubicBezTo>
                      <a:cubicBezTo>
                        <a:pt x="566528" y="1261350"/>
                        <a:pt x="573761" y="1281686"/>
                        <a:pt x="573761" y="1281686"/>
                      </a:cubicBezTo>
                      <a:close/>
                    </a:path>
                  </a:pathLst>
                </a:custGeom>
                <a:solidFill>
                  <a:srgbClr val="2A81EA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4" name="组合 93"/>
                <p:cNvGrpSpPr/>
                <p:nvPr>
                  <p:custDataLst>
                    <p:tags r:id="rId62"/>
                  </p:custDataLst>
                </p:nvPr>
              </p:nvGrpSpPr>
              <p:grpSpPr>
                <a:xfrm>
                  <a:off x="8748645" y="2528972"/>
                  <a:ext cx="555065" cy="1126318"/>
                  <a:chOff x="8748645" y="2528972"/>
                  <a:chExt cx="555065" cy="1126318"/>
                </a:xfrm>
                <a:solidFill>
                  <a:srgbClr val="1C55D1"/>
                </a:solidFill>
              </p:grpSpPr>
              <p:sp>
                <p:nvSpPr>
                  <p:cNvPr id="97" name="任意多边形 96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8783584" y="2528972"/>
                    <a:ext cx="383782" cy="59043"/>
                  </a:xfrm>
                  <a:custGeom>
                    <a:gdLst>
                      <a:gd name="connsiteX0" fmla="*/ 383782 w 383782"/>
                      <a:gd name="connsiteY0" fmla="*/ 10047 h 59043"/>
                      <a:gd name="connsiteX1" fmla="*/ 375048 w 383782"/>
                      <a:gd name="connsiteY1" fmla="*/ 42802 h 59043"/>
                      <a:gd name="connsiteX2" fmla="*/ 0 w 383782"/>
                      <a:gd name="connsiteY2" fmla="*/ 59043 h 59043"/>
                      <a:gd name="connsiteX3" fmla="*/ 13375 w 383782"/>
                      <a:gd name="connsiteY3" fmla="*/ 21784 h 59043"/>
                      <a:gd name="connsiteX4" fmla="*/ 215093 w 383782"/>
                      <a:gd name="connsiteY4" fmla="*/ 84 h 59043"/>
                      <a:gd name="connsiteX5" fmla="*/ 383782 w 383782"/>
                      <a:gd name="connsiteY5" fmla="*/ 10047 h 5904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383782" h="59043">
                        <a:moveTo>
                          <a:pt x="383782" y="10047"/>
                        </a:moveTo>
                        <a:cubicBezTo>
                          <a:pt x="380507" y="20556"/>
                          <a:pt x="377504" y="31474"/>
                          <a:pt x="375048" y="42802"/>
                        </a:cubicBezTo>
                        <a:cubicBezTo>
                          <a:pt x="294251" y="32839"/>
                          <a:pt x="147398" y="23558"/>
                          <a:pt x="0" y="59043"/>
                        </a:cubicBezTo>
                        <a:cubicBezTo>
                          <a:pt x="4094" y="46078"/>
                          <a:pt x="8598" y="33658"/>
                          <a:pt x="13375" y="21784"/>
                        </a:cubicBezTo>
                        <a:cubicBezTo>
                          <a:pt x="86665" y="5952"/>
                          <a:pt x="156952" y="630"/>
                          <a:pt x="215093" y="84"/>
                        </a:cubicBezTo>
                        <a:cubicBezTo>
                          <a:pt x="283606" y="-735"/>
                          <a:pt x="342565" y="4588"/>
                          <a:pt x="383782" y="10047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8" name="任意多边形 97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8752057" y="2669833"/>
                    <a:ext cx="393609" cy="81821"/>
                  </a:xfrm>
                  <a:custGeom>
                    <a:gdLst>
                      <a:gd name="connsiteX0" fmla="*/ 393609 w 393609"/>
                      <a:gd name="connsiteY0" fmla="*/ 1298 h 81821"/>
                      <a:gd name="connsiteX1" fmla="*/ 392381 w 393609"/>
                      <a:gd name="connsiteY1" fmla="*/ 35009 h 81821"/>
                      <a:gd name="connsiteX2" fmla="*/ 0 w 393609"/>
                      <a:gd name="connsiteY2" fmla="*/ 81822 h 81821"/>
                      <a:gd name="connsiteX3" fmla="*/ 3685 w 393609"/>
                      <a:gd name="connsiteY3" fmla="*/ 45654 h 81821"/>
                      <a:gd name="connsiteX4" fmla="*/ 269685 w 393609"/>
                      <a:gd name="connsiteY4" fmla="*/ 1571 h 81821"/>
                      <a:gd name="connsiteX5" fmla="*/ 393609 w 393609"/>
                      <a:gd name="connsiteY5" fmla="*/ 1298 h 81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393609" h="81821">
                        <a:moveTo>
                          <a:pt x="393609" y="1298"/>
                        </a:moveTo>
                        <a:cubicBezTo>
                          <a:pt x="392927" y="12353"/>
                          <a:pt x="392654" y="23545"/>
                          <a:pt x="392381" y="35009"/>
                        </a:cubicBezTo>
                        <a:cubicBezTo>
                          <a:pt x="295889" y="30915"/>
                          <a:pt x="144396" y="34736"/>
                          <a:pt x="0" y="81822"/>
                        </a:cubicBezTo>
                        <a:cubicBezTo>
                          <a:pt x="955" y="69402"/>
                          <a:pt x="2184" y="57392"/>
                          <a:pt x="3685" y="45654"/>
                        </a:cubicBezTo>
                        <a:cubicBezTo>
                          <a:pt x="99358" y="16175"/>
                          <a:pt x="194757" y="5120"/>
                          <a:pt x="269685" y="1571"/>
                        </a:cubicBezTo>
                        <a:cubicBezTo>
                          <a:pt x="316361" y="-749"/>
                          <a:pt x="358534" y="-203"/>
                          <a:pt x="393609" y="1298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9" name="任意多边形 98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8748645" y="2808431"/>
                    <a:ext cx="401797" cy="100449"/>
                  </a:xfrm>
                  <a:custGeom>
                    <a:gdLst>
                      <a:gd name="connsiteX0" fmla="*/ 401798 w 401797"/>
                      <a:gd name="connsiteY0" fmla="*/ 33574 h 100449"/>
                      <a:gd name="connsiteX1" fmla="*/ 682 w 401797"/>
                      <a:gd name="connsiteY1" fmla="*/ 100449 h 100449"/>
                      <a:gd name="connsiteX2" fmla="*/ 0 w 401797"/>
                      <a:gd name="connsiteY2" fmla="*/ 65374 h 100449"/>
                      <a:gd name="connsiteX3" fmla="*/ 296435 w 401797"/>
                      <a:gd name="connsiteY3" fmla="*/ 5186 h 100449"/>
                      <a:gd name="connsiteX4" fmla="*/ 399205 w 401797"/>
                      <a:gd name="connsiteY4" fmla="*/ 0 h 100449"/>
                      <a:gd name="connsiteX5" fmla="*/ 401798 w 401797"/>
                      <a:gd name="connsiteY5" fmla="*/ 33574 h 1004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401797" h="100449">
                        <a:moveTo>
                          <a:pt x="401798" y="33574"/>
                        </a:moveTo>
                        <a:cubicBezTo>
                          <a:pt x="298755" y="35348"/>
                          <a:pt x="144123" y="48177"/>
                          <a:pt x="682" y="100449"/>
                        </a:cubicBezTo>
                        <a:cubicBezTo>
                          <a:pt x="410" y="88576"/>
                          <a:pt x="137" y="76838"/>
                          <a:pt x="0" y="65374"/>
                        </a:cubicBezTo>
                        <a:cubicBezTo>
                          <a:pt x="105636" y="28388"/>
                          <a:pt x="213592" y="12147"/>
                          <a:pt x="296435" y="5186"/>
                        </a:cubicBezTo>
                        <a:cubicBezTo>
                          <a:pt x="334104" y="2047"/>
                          <a:pt x="368770" y="546"/>
                          <a:pt x="399205" y="0"/>
                        </a:cubicBezTo>
                        <a:cubicBezTo>
                          <a:pt x="399751" y="11055"/>
                          <a:pt x="400706" y="22246"/>
                          <a:pt x="401798" y="33574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0" name="任意多边形 99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8756015" y="2946549"/>
                    <a:ext cx="412443" cy="115598"/>
                  </a:xfrm>
                  <a:custGeom>
                    <a:gdLst>
                      <a:gd name="connsiteX0" fmla="*/ 412443 w 412443"/>
                      <a:gd name="connsiteY0" fmla="*/ 33574 h 115598"/>
                      <a:gd name="connsiteX1" fmla="*/ 2866 w 412443"/>
                      <a:gd name="connsiteY1" fmla="*/ 115599 h 115598"/>
                      <a:gd name="connsiteX2" fmla="*/ 0 w 412443"/>
                      <a:gd name="connsiteY2" fmla="*/ 80933 h 115598"/>
                      <a:gd name="connsiteX3" fmla="*/ 407257 w 412443"/>
                      <a:gd name="connsiteY3" fmla="*/ 0 h 115598"/>
                      <a:gd name="connsiteX4" fmla="*/ 412443 w 412443"/>
                      <a:gd name="connsiteY4" fmla="*/ 33574 h 11559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12443" h="115598">
                        <a:moveTo>
                          <a:pt x="412443" y="33574"/>
                        </a:moveTo>
                        <a:cubicBezTo>
                          <a:pt x="306125" y="40671"/>
                          <a:pt x="147808" y="60734"/>
                          <a:pt x="2866" y="115599"/>
                        </a:cubicBezTo>
                        <a:cubicBezTo>
                          <a:pt x="1774" y="103998"/>
                          <a:pt x="819" y="92397"/>
                          <a:pt x="0" y="80933"/>
                        </a:cubicBezTo>
                        <a:cubicBezTo>
                          <a:pt x="145761" y="26886"/>
                          <a:pt x="301075" y="7097"/>
                          <a:pt x="407257" y="0"/>
                        </a:cubicBezTo>
                        <a:cubicBezTo>
                          <a:pt x="408758" y="11191"/>
                          <a:pt x="410533" y="22383"/>
                          <a:pt x="412443" y="33574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1" name="任意多边形 100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8771028" y="3084803"/>
                    <a:ext cx="423498" cy="128154"/>
                  </a:xfrm>
                  <a:custGeom>
                    <a:gdLst>
                      <a:gd name="connsiteX0" fmla="*/ 423498 w 423498"/>
                      <a:gd name="connsiteY0" fmla="*/ 33165 h 128154"/>
                      <a:gd name="connsiteX1" fmla="*/ 4231 w 423498"/>
                      <a:gd name="connsiteY1" fmla="*/ 128155 h 128154"/>
                      <a:gd name="connsiteX2" fmla="*/ 0 w 423498"/>
                      <a:gd name="connsiteY2" fmla="*/ 93898 h 128154"/>
                      <a:gd name="connsiteX3" fmla="*/ 416537 w 423498"/>
                      <a:gd name="connsiteY3" fmla="*/ 0 h 128154"/>
                      <a:gd name="connsiteX4" fmla="*/ 423498 w 423498"/>
                      <a:gd name="connsiteY4" fmla="*/ 33165 h 12815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23498" h="128154">
                        <a:moveTo>
                          <a:pt x="423498" y="33165"/>
                        </a:moveTo>
                        <a:cubicBezTo>
                          <a:pt x="315406" y="45448"/>
                          <a:pt x="152312" y="71925"/>
                          <a:pt x="4231" y="128155"/>
                        </a:cubicBezTo>
                        <a:cubicBezTo>
                          <a:pt x="2730" y="116827"/>
                          <a:pt x="1365" y="105363"/>
                          <a:pt x="0" y="93898"/>
                        </a:cubicBezTo>
                        <a:cubicBezTo>
                          <a:pt x="148627" y="38351"/>
                          <a:pt x="308718" y="12147"/>
                          <a:pt x="416537" y="0"/>
                        </a:cubicBezTo>
                        <a:cubicBezTo>
                          <a:pt x="418858" y="11191"/>
                          <a:pt x="421178" y="22246"/>
                          <a:pt x="423498" y="33165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2" name="任意多边形 101"/>
                  <p:cNvSpPr/>
                  <p:nvPr>
                    <p:custDataLst>
                      <p:tags r:id="rId68"/>
                    </p:custDataLst>
                  </p:nvPr>
                </p:nvSpPr>
                <p:spPr>
                  <a:xfrm>
                    <a:off x="8791500" y="3222102"/>
                    <a:ext cx="435098" cy="139619"/>
                  </a:xfrm>
                  <a:custGeom>
                    <a:gdLst>
                      <a:gd name="connsiteX0" fmla="*/ 435099 w 435098"/>
                      <a:gd name="connsiteY0" fmla="*/ 32619 h 139619"/>
                      <a:gd name="connsiteX1" fmla="*/ 5186 w 435098"/>
                      <a:gd name="connsiteY1" fmla="*/ 139619 h 139619"/>
                      <a:gd name="connsiteX2" fmla="*/ 0 w 435098"/>
                      <a:gd name="connsiteY2" fmla="*/ 105909 h 139619"/>
                      <a:gd name="connsiteX3" fmla="*/ 427046 w 435098"/>
                      <a:gd name="connsiteY3" fmla="*/ 0 h 139619"/>
                      <a:gd name="connsiteX4" fmla="*/ 435099 w 435098"/>
                      <a:gd name="connsiteY4" fmla="*/ 32619 h 13961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35097" h="139619">
                        <a:moveTo>
                          <a:pt x="435099" y="32619"/>
                        </a:moveTo>
                        <a:cubicBezTo>
                          <a:pt x="326733" y="49679"/>
                          <a:pt x="157771" y="82844"/>
                          <a:pt x="5186" y="139619"/>
                        </a:cubicBezTo>
                        <a:cubicBezTo>
                          <a:pt x="3412" y="128565"/>
                          <a:pt x="1638" y="117373"/>
                          <a:pt x="0" y="105909"/>
                        </a:cubicBezTo>
                        <a:cubicBezTo>
                          <a:pt x="152039" y="50088"/>
                          <a:pt x="318545" y="17333"/>
                          <a:pt x="427046" y="0"/>
                        </a:cubicBezTo>
                        <a:cubicBezTo>
                          <a:pt x="429640" y="11055"/>
                          <a:pt x="432369" y="21973"/>
                          <a:pt x="435099" y="32619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3" name="任意多边形 102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8815930" y="3357354"/>
                    <a:ext cx="447382" cy="151629"/>
                  </a:xfrm>
                  <a:custGeom>
                    <a:gdLst>
                      <a:gd name="connsiteX0" fmla="*/ 447382 w 447382"/>
                      <a:gd name="connsiteY0" fmla="*/ 32209 h 151629"/>
                      <a:gd name="connsiteX1" fmla="*/ 6005 w 447382"/>
                      <a:gd name="connsiteY1" fmla="*/ 151630 h 151629"/>
                      <a:gd name="connsiteX2" fmla="*/ 0 w 447382"/>
                      <a:gd name="connsiteY2" fmla="*/ 118328 h 151629"/>
                      <a:gd name="connsiteX3" fmla="*/ 438238 w 447382"/>
                      <a:gd name="connsiteY3" fmla="*/ 0 h 151629"/>
                      <a:gd name="connsiteX4" fmla="*/ 447382 w 447382"/>
                      <a:gd name="connsiteY4" fmla="*/ 32209 h 15162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47382" h="151629">
                        <a:moveTo>
                          <a:pt x="447382" y="32209"/>
                        </a:moveTo>
                        <a:cubicBezTo>
                          <a:pt x="340245" y="54046"/>
                          <a:pt x="164459" y="94444"/>
                          <a:pt x="6005" y="151630"/>
                        </a:cubicBezTo>
                        <a:cubicBezTo>
                          <a:pt x="4094" y="140848"/>
                          <a:pt x="2047" y="129656"/>
                          <a:pt x="0" y="118328"/>
                        </a:cubicBezTo>
                        <a:cubicBezTo>
                          <a:pt x="157771" y="61826"/>
                          <a:pt x="330965" y="21973"/>
                          <a:pt x="438238" y="0"/>
                        </a:cubicBezTo>
                        <a:cubicBezTo>
                          <a:pt x="441241" y="11055"/>
                          <a:pt x="444380" y="21837"/>
                          <a:pt x="447382" y="32209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" name="任意多边形 103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8843499" y="3490422"/>
                    <a:ext cx="460211" cy="164868"/>
                  </a:xfrm>
                  <a:custGeom>
                    <a:gdLst>
                      <a:gd name="connsiteX0" fmla="*/ 460211 w 460211"/>
                      <a:gd name="connsiteY0" fmla="*/ 31800 h 164868"/>
                      <a:gd name="connsiteX1" fmla="*/ 6687 w 460211"/>
                      <a:gd name="connsiteY1" fmla="*/ 164868 h 164868"/>
                      <a:gd name="connsiteX2" fmla="*/ 0 w 460211"/>
                      <a:gd name="connsiteY2" fmla="*/ 131840 h 164868"/>
                      <a:gd name="connsiteX3" fmla="*/ 450112 w 460211"/>
                      <a:gd name="connsiteY3" fmla="*/ 0 h 164868"/>
                      <a:gd name="connsiteX4" fmla="*/ 460211 w 460211"/>
                      <a:gd name="connsiteY4" fmla="*/ 31800 h 16486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60211" h="164868">
                        <a:moveTo>
                          <a:pt x="460211" y="31800"/>
                        </a:moveTo>
                        <a:cubicBezTo>
                          <a:pt x="356350" y="57868"/>
                          <a:pt x="172647" y="106864"/>
                          <a:pt x="6687" y="164868"/>
                        </a:cubicBezTo>
                        <a:cubicBezTo>
                          <a:pt x="4640" y="154769"/>
                          <a:pt x="2320" y="143714"/>
                          <a:pt x="0" y="131840"/>
                        </a:cubicBezTo>
                        <a:cubicBezTo>
                          <a:pt x="165005" y="74518"/>
                          <a:pt x="346250" y="26204"/>
                          <a:pt x="450112" y="0"/>
                        </a:cubicBezTo>
                        <a:cubicBezTo>
                          <a:pt x="453797" y="11601"/>
                          <a:pt x="457209" y="22246"/>
                          <a:pt x="460211" y="31800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95" name="任意多边形 94"/>
                <p:cNvSpPr/>
                <p:nvPr>
                  <p:custDataLst>
                    <p:tags r:id="rId71"/>
                  </p:custDataLst>
                </p:nvPr>
              </p:nvSpPr>
              <p:spPr>
                <a:xfrm>
                  <a:off x="9001406" y="1933936"/>
                  <a:ext cx="224267" cy="559458"/>
                </a:xfrm>
                <a:custGeom>
                  <a:gdLst>
                    <a:gd name="connsiteX0" fmla="*/ 139756 w 224267"/>
                    <a:gd name="connsiteY0" fmla="*/ 559361 h 559458"/>
                    <a:gd name="connsiteX1" fmla="*/ 139756 w 224267"/>
                    <a:gd name="connsiteY1" fmla="*/ 559361 h 559458"/>
                    <a:gd name="connsiteX2" fmla="*/ 129247 w 224267"/>
                    <a:gd name="connsiteY2" fmla="*/ 558133 h 559458"/>
                    <a:gd name="connsiteX3" fmla="*/ 98812 w 224267"/>
                    <a:gd name="connsiteY3" fmla="*/ 539572 h 559458"/>
                    <a:gd name="connsiteX4" fmla="*/ 0 w 224267"/>
                    <a:gd name="connsiteY4" fmla="*/ 120577 h 559458"/>
                    <a:gd name="connsiteX5" fmla="*/ 71789 w 224267"/>
                    <a:gd name="connsiteY5" fmla="*/ 5252 h 559458"/>
                    <a:gd name="connsiteX6" fmla="*/ 156952 w 224267"/>
                    <a:gd name="connsiteY6" fmla="*/ 475 h 559458"/>
                    <a:gd name="connsiteX7" fmla="*/ 208678 w 224267"/>
                    <a:gd name="connsiteY7" fmla="*/ 318474 h 559458"/>
                    <a:gd name="connsiteX8" fmla="*/ 139756 w 224267"/>
                    <a:gd name="connsiteY8" fmla="*/ 559361 h 5594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24266" h="559458">
                      <a:moveTo>
                        <a:pt x="139756" y="559361"/>
                      </a:moveTo>
                      <a:cubicBezTo>
                        <a:pt x="139756" y="559361"/>
                        <a:pt x="139756" y="559361"/>
                        <a:pt x="139756" y="559361"/>
                      </a:cubicBezTo>
                      <a:cubicBezTo>
                        <a:pt x="136344" y="559225"/>
                        <a:pt x="132795" y="558815"/>
                        <a:pt x="129247" y="558133"/>
                      </a:cubicBezTo>
                      <a:cubicBezTo>
                        <a:pt x="118328" y="556086"/>
                        <a:pt x="108229" y="549535"/>
                        <a:pt x="98812" y="539572"/>
                      </a:cubicBezTo>
                      <a:cubicBezTo>
                        <a:pt x="20336" y="454817"/>
                        <a:pt x="0" y="120577"/>
                        <a:pt x="0" y="120577"/>
                      </a:cubicBezTo>
                      <a:cubicBezTo>
                        <a:pt x="0" y="120577"/>
                        <a:pt x="29480" y="47834"/>
                        <a:pt x="71789" y="5252"/>
                      </a:cubicBezTo>
                      <a:cubicBezTo>
                        <a:pt x="98402" y="1157"/>
                        <a:pt x="127472" y="-1026"/>
                        <a:pt x="156952" y="475"/>
                      </a:cubicBezTo>
                      <a:cubicBezTo>
                        <a:pt x="163094" y="63256"/>
                        <a:pt x="184248" y="263336"/>
                        <a:pt x="208678" y="318474"/>
                      </a:cubicBezTo>
                      <a:cubicBezTo>
                        <a:pt x="237066" y="381664"/>
                        <a:pt x="233518" y="564275"/>
                        <a:pt x="139756" y="559361"/>
                      </a:cubicBezTo>
                      <a:close/>
                    </a:path>
                  </a:pathLst>
                </a:custGeom>
                <a:solidFill>
                  <a:srgbClr val="1C55D1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6" name="任意多边形 95"/>
                <p:cNvSpPr/>
                <p:nvPr>
                  <p:custDataLst>
                    <p:tags r:id="rId72"/>
                  </p:custDataLst>
                </p:nvPr>
              </p:nvSpPr>
              <p:spPr>
                <a:xfrm>
                  <a:off x="8906553" y="2190448"/>
                  <a:ext cx="794016" cy="147291"/>
                </a:xfrm>
                <a:custGeom>
                  <a:gdLst>
                    <a:gd name="connsiteX0" fmla="*/ 792404 w 794016"/>
                    <a:gd name="connsiteY0" fmla="*/ 99767 h 147291"/>
                    <a:gd name="connsiteX1" fmla="*/ 198579 w 794016"/>
                    <a:gd name="connsiteY1" fmla="*/ 70151 h 147291"/>
                    <a:gd name="connsiteX2" fmla="*/ 2320 w 794016"/>
                    <a:gd name="connsiteY2" fmla="*/ 32755 h 147291"/>
                    <a:gd name="connsiteX3" fmla="*/ 0 w 794016"/>
                    <a:gd name="connsiteY3" fmla="*/ 11191 h 147291"/>
                    <a:gd name="connsiteX4" fmla="*/ 397567 w 794016"/>
                    <a:gd name="connsiteY4" fmla="*/ 82843 h 147291"/>
                    <a:gd name="connsiteX5" fmla="*/ 791176 w 794016"/>
                    <a:gd name="connsiteY5" fmla="*/ 0 h 147291"/>
                    <a:gd name="connsiteX6" fmla="*/ 792404 w 794016"/>
                    <a:gd name="connsiteY6" fmla="*/ 99767 h 14729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794016" h="147291">
                      <a:moveTo>
                        <a:pt x="792404" y="99767"/>
                      </a:moveTo>
                      <a:cubicBezTo>
                        <a:pt x="677624" y="188752"/>
                        <a:pt x="427183" y="137572"/>
                        <a:pt x="198579" y="70151"/>
                      </a:cubicBezTo>
                      <a:cubicBezTo>
                        <a:pt x="120512" y="47086"/>
                        <a:pt x="55411" y="36304"/>
                        <a:pt x="2320" y="32755"/>
                      </a:cubicBezTo>
                      <a:cubicBezTo>
                        <a:pt x="1365" y="25522"/>
                        <a:pt x="546" y="18288"/>
                        <a:pt x="0" y="11191"/>
                      </a:cubicBezTo>
                      <a:cubicBezTo>
                        <a:pt x="99358" y="17469"/>
                        <a:pt x="232562" y="45311"/>
                        <a:pt x="397567" y="82843"/>
                      </a:cubicBezTo>
                      <a:cubicBezTo>
                        <a:pt x="642139" y="138391"/>
                        <a:pt x="753644" y="44629"/>
                        <a:pt x="791176" y="0"/>
                      </a:cubicBezTo>
                      <a:cubicBezTo>
                        <a:pt x="794178" y="31800"/>
                        <a:pt x="795134" y="65783"/>
                        <a:pt x="792404" y="99767"/>
                      </a:cubicBezTo>
                      <a:close/>
                    </a:path>
                  </a:pathLst>
                </a:custGeom>
                <a:solidFill>
                  <a:srgbClr val="1C55D1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8" name="任意多边形 67"/>
              <p:cNvSpPr/>
              <p:nvPr>
                <p:custDataLst>
                  <p:tags r:id="rId73"/>
                </p:custDataLst>
              </p:nvPr>
            </p:nvSpPr>
            <p:spPr>
              <a:xfrm>
                <a:off x="9532171" y="1797340"/>
                <a:ext cx="83396" cy="87709"/>
              </a:xfrm>
              <a:custGeom>
                <a:gdLst>
                  <a:gd name="connsiteX0" fmla="*/ 962 w 83396"/>
                  <a:gd name="connsiteY0" fmla="*/ 40034 h 87709"/>
                  <a:gd name="connsiteX1" fmla="*/ 18432 w 83396"/>
                  <a:gd name="connsiteY1" fmla="*/ 87529 h 87709"/>
                  <a:gd name="connsiteX2" fmla="*/ 49685 w 83396"/>
                  <a:gd name="connsiteY2" fmla="*/ 47677 h 87709"/>
                  <a:gd name="connsiteX3" fmla="*/ 49140 w 83396"/>
                  <a:gd name="connsiteY3" fmla="*/ 21473 h 87709"/>
                  <a:gd name="connsiteX4" fmla="*/ 83396 w 83396"/>
                  <a:gd name="connsiteY4" fmla="*/ 12465 h 87709"/>
                  <a:gd name="connsiteX5" fmla="*/ 37539 w 83396"/>
                  <a:gd name="connsiteY5" fmla="*/ 2229 h 87709"/>
                  <a:gd name="connsiteX6" fmla="*/ 32080 w 83396"/>
                  <a:gd name="connsiteY6" fmla="*/ 182 h 87709"/>
                  <a:gd name="connsiteX7" fmla="*/ 962 w 83396"/>
                  <a:gd name="connsiteY7" fmla="*/ 40034 h 877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3396" h="87709">
                    <a:moveTo>
                      <a:pt x="962" y="40034"/>
                    </a:moveTo>
                    <a:cubicBezTo>
                      <a:pt x="-2859" y="64191"/>
                      <a:pt x="5057" y="85482"/>
                      <a:pt x="18432" y="87529"/>
                    </a:cubicBezTo>
                    <a:cubicBezTo>
                      <a:pt x="31943" y="89713"/>
                      <a:pt x="46001" y="71834"/>
                      <a:pt x="49685" y="47677"/>
                    </a:cubicBezTo>
                    <a:cubicBezTo>
                      <a:pt x="51187" y="38123"/>
                      <a:pt x="50777" y="29116"/>
                      <a:pt x="49140" y="21473"/>
                    </a:cubicBezTo>
                    <a:cubicBezTo>
                      <a:pt x="73160" y="26249"/>
                      <a:pt x="83396" y="12465"/>
                      <a:pt x="83396" y="12465"/>
                    </a:cubicBezTo>
                    <a:cubicBezTo>
                      <a:pt x="67428" y="12192"/>
                      <a:pt x="47092" y="5641"/>
                      <a:pt x="37539" y="2229"/>
                    </a:cubicBezTo>
                    <a:cubicBezTo>
                      <a:pt x="34127" y="1001"/>
                      <a:pt x="32080" y="182"/>
                      <a:pt x="32080" y="182"/>
                    </a:cubicBezTo>
                    <a:cubicBezTo>
                      <a:pt x="18841" y="-2002"/>
                      <a:pt x="4784" y="15740"/>
                      <a:pt x="962" y="40034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任意多边形 68"/>
              <p:cNvSpPr/>
              <p:nvPr>
                <p:custDataLst>
                  <p:tags r:id="rId74"/>
                </p:custDataLst>
              </p:nvPr>
            </p:nvSpPr>
            <p:spPr>
              <a:xfrm>
                <a:off x="9564387" y="1797385"/>
                <a:ext cx="5459" cy="2047"/>
              </a:xfrm>
              <a:custGeom>
                <a:gdLst>
                  <a:gd name="connsiteX0" fmla="*/ 0 w 5459"/>
                  <a:gd name="connsiteY0" fmla="*/ 0 h 2047"/>
                  <a:gd name="connsiteX1" fmla="*/ 5459 w 5459"/>
                  <a:gd name="connsiteY1" fmla="*/ 2047 h 2047"/>
                  <a:gd name="connsiteX2" fmla="*/ 0 w 5459"/>
                  <a:gd name="connsiteY2" fmla="*/ 0 h 204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459" h="2047">
                    <a:moveTo>
                      <a:pt x="0" y="0"/>
                    </a:moveTo>
                    <a:cubicBezTo>
                      <a:pt x="0" y="0"/>
                      <a:pt x="2047" y="819"/>
                      <a:pt x="5459" y="2047"/>
                    </a:cubicBezTo>
                    <a:cubicBezTo>
                      <a:pt x="3821" y="1092"/>
                      <a:pt x="2047" y="273"/>
                      <a:pt x="0" y="0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任意多边形 69"/>
              <p:cNvSpPr/>
              <p:nvPr>
                <p:custDataLst>
                  <p:tags r:id="rId75"/>
                </p:custDataLst>
              </p:nvPr>
            </p:nvSpPr>
            <p:spPr>
              <a:xfrm>
                <a:off x="9546489" y="1913582"/>
                <a:ext cx="153831" cy="81987"/>
              </a:xfrm>
              <a:custGeom>
                <a:gdLst>
                  <a:gd name="connsiteX0" fmla="*/ 153832 w 153831"/>
                  <a:gd name="connsiteY0" fmla="*/ 15780 h 81987"/>
                  <a:gd name="connsiteX1" fmla="*/ 126263 w 153831"/>
                  <a:gd name="connsiteY1" fmla="*/ 81973 h 81987"/>
                  <a:gd name="connsiteX2" fmla="*/ 91733 w 153831"/>
                  <a:gd name="connsiteY2" fmla="*/ 79653 h 81987"/>
                  <a:gd name="connsiteX3" fmla="*/ 155 w 153831"/>
                  <a:gd name="connsiteY3" fmla="*/ 27244 h 81987"/>
                  <a:gd name="connsiteX4" fmla="*/ 102652 w 153831"/>
                  <a:gd name="connsiteY4" fmla="*/ 2405 h 81987"/>
                  <a:gd name="connsiteX5" fmla="*/ 153832 w 153831"/>
                  <a:gd name="connsiteY5" fmla="*/ 15780 h 819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3831" h="81987">
                    <a:moveTo>
                      <a:pt x="153832" y="15780"/>
                    </a:moveTo>
                    <a:cubicBezTo>
                      <a:pt x="145370" y="38572"/>
                      <a:pt x="136090" y="60682"/>
                      <a:pt x="126263" y="81973"/>
                    </a:cubicBezTo>
                    <a:cubicBezTo>
                      <a:pt x="115481" y="82109"/>
                      <a:pt x="103744" y="81290"/>
                      <a:pt x="91733" y="79653"/>
                    </a:cubicBezTo>
                    <a:cubicBezTo>
                      <a:pt x="38097" y="72146"/>
                      <a:pt x="-2847" y="48672"/>
                      <a:pt x="155" y="27244"/>
                    </a:cubicBezTo>
                    <a:cubicBezTo>
                      <a:pt x="3158" y="5953"/>
                      <a:pt x="49152" y="-5238"/>
                      <a:pt x="102652" y="2405"/>
                    </a:cubicBezTo>
                    <a:cubicBezTo>
                      <a:pt x="121896" y="4998"/>
                      <a:pt x="139365" y="9775"/>
                      <a:pt x="153832" y="15780"/>
                    </a:cubicBezTo>
                    <a:close/>
                  </a:path>
                </a:pathLst>
              </a:custGeom>
              <a:solidFill>
                <a:srgbClr val="FB9476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任意多边形 70"/>
              <p:cNvSpPr/>
              <p:nvPr>
                <p:custDataLst>
                  <p:tags r:id="rId76"/>
                </p:custDataLst>
              </p:nvPr>
            </p:nvSpPr>
            <p:spPr>
              <a:xfrm>
                <a:off x="9110969" y="1843570"/>
                <a:ext cx="196306" cy="82870"/>
              </a:xfrm>
              <a:custGeom>
                <a:gdLst>
                  <a:gd name="connsiteX0" fmla="*/ 196153 w 196306"/>
                  <a:gd name="connsiteY0" fmla="*/ 55356 h 82870"/>
                  <a:gd name="connsiteX1" fmla="*/ 92564 w 196306"/>
                  <a:gd name="connsiteY1" fmla="*/ 80469 h 82870"/>
                  <a:gd name="connsiteX2" fmla="*/ 168 w 196306"/>
                  <a:gd name="connsiteY2" fmla="*/ 27514 h 82870"/>
                  <a:gd name="connsiteX3" fmla="*/ 103756 w 196306"/>
                  <a:gd name="connsiteY3" fmla="*/ 2402 h 82870"/>
                  <a:gd name="connsiteX4" fmla="*/ 196153 w 196306"/>
                  <a:gd name="connsiteY4" fmla="*/ 55356 h 828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6306" h="82870">
                    <a:moveTo>
                      <a:pt x="196153" y="55356"/>
                    </a:moveTo>
                    <a:cubicBezTo>
                      <a:pt x="193151" y="76920"/>
                      <a:pt x="146747" y="88112"/>
                      <a:pt x="92564" y="80469"/>
                    </a:cubicBezTo>
                    <a:cubicBezTo>
                      <a:pt x="38382" y="72826"/>
                      <a:pt x="-2972" y="49078"/>
                      <a:pt x="168" y="27514"/>
                    </a:cubicBezTo>
                    <a:cubicBezTo>
                      <a:pt x="3170" y="5951"/>
                      <a:pt x="49573" y="-5241"/>
                      <a:pt x="103756" y="2402"/>
                    </a:cubicBezTo>
                    <a:cubicBezTo>
                      <a:pt x="157802" y="10045"/>
                      <a:pt x="199156" y="33793"/>
                      <a:pt x="196153" y="55356"/>
                    </a:cubicBezTo>
                    <a:close/>
                  </a:path>
                </a:pathLst>
              </a:custGeom>
              <a:solidFill>
                <a:srgbClr val="FB9476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72" name="组合 71"/>
              <p:cNvGrpSpPr/>
              <p:nvPr>
                <p:custDataLst>
                  <p:tags r:id="rId77"/>
                </p:custDataLst>
              </p:nvPr>
            </p:nvGrpSpPr>
            <p:grpSpPr>
              <a:xfrm>
                <a:off x="8922544" y="1681687"/>
                <a:ext cx="180561" cy="272377"/>
                <a:chOff x="8922544" y="1681687"/>
                <a:chExt cx="180561" cy="272377"/>
              </a:xfrm>
              <a:solidFill>
                <a:schemeClr val="accent1"/>
              </a:solidFill>
            </p:grpSpPr>
            <p:sp>
              <p:nvSpPr>
                <p:cNvPr id="85" name="任意多边形 84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8922544" y="1681687"/>
                  <a:ext cx="161567" cy="256529"/>
                </a:xfrm>
                <a:custGeom>
                  <a:gdLst>
                    <a:gd name="connsiteX0" fmla="*/ 161023 w 161567"/>
                    <a:gd name="connsiteY0" fmla="*/ 80896 h 256529"/>
                    <a:gd name="connsiteX1" fmla="*/ 138640 w 161567"/>
                    <a:gd name="connsiteY1" fmla="*/ 28078 h 256529"/>
                    <a:gd name="connsiteX2" fmla="*/ 14580 w 161567"/>
                    <a:gd name="connsiteY2" fmla="*/ 35585 h 256529"/>
                    <a:gd name="connsiteX3" fmla="*/ 136184 w 161567"/>
                    <a:gd name="connsiteY3" fmla="*/ 254908 h 256529"/>
                    <a:gd name="connsiteX4" fmla="*/ 161023 w 161567"/>
                    <a:gd name="connsiteY4" fmla="*/ 80896 h 2565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1567" h="256529">
                      <a:moveTo>
                        <a:pt x="161023" y="80896"/>
                      </a:moveTo>
                      <a:cubicBezTo>
                        <a:pt x="163889" y="60424"/>
                        <a:pt x="155291" y="40225"/>
                        <a:pt x="138640" y="28078"/>
                      </a:cubicBezTo>
                      <a:cubicBezTo>
                        <a:pt x="97287" y="-1947"/>
                        <a:pt x="42012" y="-19007"/>
                        <a:pt x="14580" y="35585"/>
                      </a:cubicBezTo>
                      <a:cubicBezTo>
                        <a:pt x="-36327" y="136989"/>
                        <a:pt x="56206" y="272924"/>
                        <a:pt x="136184" y="254908"/>
                      </a:cubicBezTo>
                      <a:lnTo>
                        <a:pt x="161023" y="80896"/>
                      </a:lnTo>
                      <a:close/>
                    </a:path>
                  </a:pathLst>
                </a:custGeom>
                <a:solidFill>
                  <a:srgbClr val="FBB99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6" name="任意多边形 85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9053405" y="1915252"/>
                  <a:ext cx="49700" cy="38812"/>
                </a:xfrm>
                <a:custGeom>
                  <a:gdLst>
                    <a:gd name="connsiteX0" fmla="*/ 46949 w 49700"/>
                    <a:gd name="connsiteY0" fmla="*/ 14792 h 38812"/>
                    <a:gd name="connsiteX1" fmla="*/ 42309 w 49700"/>
                    <a:gd name="connsiteY1" fmla="*/ 18886 h 38812"/>
                    <a:gd name="connsiteX2" fmla="*/ 28252 w 49700"/>
                    <a:gd name="connsiteY2" fmla="*/ 28576 h 38812"/>
                    <a:gd name="connsiteX3" fmla="*/ 2184 w 49700"/>
                    <a:gd name="connsiteY3" fmla="*/ 38812 h 38812"/>
                    <a:gd name="connsiteX4" fmla="*/ 0 w 49700"/>
                    <a:gd name="connsiteY4" fmla="*/ 22435 h 38812"/>
                    <a:gd name="connsiteX5" fmla="*/ 18561 w 49700"/>
                    <a:gd name="connsiteY5" fmla="*/ 15747 h 38812"/>
                    <a:gd name="connsiteX6" fmla="*/ 33301 w 49700"/>
                    <a:gd name="connsiteY6" fmla="*/ 6603 h 38812"/>
                    <a:gd name="connsiteX7" fmla="*/ 38897 w 49700"/>
                    <a:gd name="connsiteY7" fmla="*/ 1826 h 38812"/>
                    <a:gd name="connsiteX8" fmla="*/ 48314 w 49700"/>
                    <a:gd name="connsiteY8" fmla="*/ 3191 h 38812"/>
                    <a:gd name="connsiteX9" fmla="*/ 46949 w 49700"/>
                    <a:gd name="connsiteY9" fmla="*/ 14792 h 3881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9700" h="38812">
                      <a:moveTo>
                        <a:pt x="46949" y="14792"/>
                      </a:moveTo>
                      <a:cubicBezTo>
                        <a:pt x="45448" y="16293"/>
                        <a:pt x="43810" y="17658"/>
                        <a:pt x="42309" y="18886"/>
                      </a:cubicBezTo>
                      <a:cubicBezTo>
                        <a:pt x="37669" y="22708"/>
                        <a:pt x="33028" y="25847"/>
                        <a:pt x="28252" y="28576"/>
                      </a:cubicBezTo>
                      <a:cubicBezTo>
                        <a:pt x="19517" y="33490"/>
                        <a:pt x="10645" y="36765"/>
                        <a:pt x="2184" y="38812"/>
                      </a:cubicBezTo>
                      <a:cubicBezTo>
                        <a:pt x="1365" y="33490"/>
                        <a:pt x="682" y="28031"/>
                        <a:pt x="0" y="22435"/>
                      </a:cubicBezTo>
                      <a:cubicBezTo>
                        <a:pt x="6142" y="20934"/>
                        <a:pt x="12283" y="18886"/>
                        <a:pt x="18561" y="15747"/>
                      </a:cubicBezTo>
                      <a:cubicBezTo>
                        <a:pt x="23611" y="13427"/>
                        <a:pt x="28525" y="10425"/>
                        <a:pt x="33301" y="6603"/>
                      </a:cubicBezTo>
                      <a:cubicBezTo>
                        <a:pt x="35212" y="5102"/>
                        <a:pt x="37123" y="3464"/>
                        <a:pt x="38897" y="1826"/>
                      </a:cubicBezTo>
                      <a:cubicBezTo>
                        <a:pt x="41900" y="-1040"/>
                        <a:pt x="46130" y="-494"/>
                        <a:pt x="48314" y="3191"/>
                      </a:cubicBezTo>
                      <a:cubicBezTo>
                        <a:pt x="50634" y="6876"/>
                        <a:pt x="49952" y="12062"/>
                        <a:pt x="46949" y="14792"/>
                      </a:cubicBez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7" name="任意多边形 86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8970398" y="1737034"/>
                  <a:ext cx="62453" cy="129277"/>
                </a:xfrm>
                <a:custGeom>
                  <a:gdLst>
                    <a:gd name="connsiteX0" fmla="*/ 52572 w 62453"/>
                    <a:gd name="connsiteY0" fmla="*/ 129137 h 129277"/>
                    <a:gd name="connsiteX1" fmla="*/ 45338 w 62453"/>
                    <a:gd name="connsiteY1" fmla="*/ 120539 h 129277"/>
                    <a:gd name="connsiteX2" fmla="*/ 3166 w 62453"/>
                    <a:gd name="connsiteY2" fmla="*/ 15176 h 129277"/>
                    <a:gd name="connsiteX3" fmla="*/ 1938 w 62453"/>
                    <a:gd name="connsiteY3" fmla="*/ 3166 h 129277"/>
                    <a:gd name="connsiteX4" fmla="*/ 13948 w 62453"/>
                    <a:gd name="connsiteY4" fmla="*/ 1938 h 129277"/>
                    <a:gd name="connsiteX5" fmla="*/ 62398 w 62453"/>
                    <a:gd name="connsiteY5" fmla="*/ 120948 h 129277"/>
                    <a:gd name="connsiteX6" fmla="*/ 53664 w 62453"/>
                    <a:gd name="connsiteY6" fmla="*/ 129274 h 129277"/>
                    <a:gd name="connsiteX7" fmla="*/ 52572 w 62453"/>
                    <a:gd name="connsiteY7" fmla="*/ 129137 h 1292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62452" h="129277">
                      <a:moveTo>
                        <a:pt x="52572" y="129137"/>
                      </a:moveTo>
                      <a:cubicBezTo>
                        <a:pt x="48341" y="128455"/>
                        <a:pt x="45202" y="124770"/>
                        <a:pt x="45338" y="120539"/>
                      </a:cubicBezTo>
                      <a:cubicBezTo>
                        <a:pt x="46976" y="52162"/>
                        <a:pt x="3575" y="15586"/>
                        <a:pt x="3166" y="15176"/>
                      </a:cubicBezTo>
                      <a:cubicBezTo>
                        <a:pt x="-519" y="12174"/>
                        <a:pt x="-1065" y="6851"/>
                        <a:pt x="1938" y="3166"/>
                      </a:cubicBezTo>
                      <a:cubicBezTo>
                        <a:pt x="4940" y="-519"/>
                        <a:pt x="10263" y="-1065"/>
                        <a:pt x="13948" y="1938"/>
                      </a:cubicBezTo>
                      <a:cubicBezTo>
                        <a:pt x="15995" y="3575"/>
                        <a:pt x="64309" y="43837"/>
                        <a:pt x="62398" y="120948"/>
                      </a:cubicBezTo>
                      <a:cubicBezTo>
                        <a:pt x="62262" y="125725"/>
                        <a:pt x="58304" y="129410"/>
                        <a:pt x="53664" y="129274"/>
                      </a:cubicBezTo>
                      <a:cubicBezTo>
                        <a:pt x="53254" y="129274"/>
                        <a:pt x="52845" y="129274"/>
                        <a:pt x="52572" y="129137"/>
                      </a:cubicBez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8" name="任意多边形 87"/>
                <p:cNvSpPr/>
                <p:nvPr>
                  <p:custDataLst>
                    <p:tags r:id="rId81"/>
                  </p:custDataLst>
                </p:nvPr>
              </p:nvSpPr>
              <p:spPr>
                <a:xfrm>
                  <a:off x="8961072" y="1787704"/>
                  <a:ext cx="61237" cy="30629"/>
                </a:xfrm>
                <a:custGeom>
                  <a:gdLst>
                    <a:gd name="connsiteX0" fmla="*/ 7306 w 61237"/>
                    <a:gd name="connsiteY0" fmla="*/ 30563 h 30629"/>
                    <a:gd name="connsiteX1" fmla="*/ 2119 w 61237"/>
                    <a:gd name="connsiteY1" fmla="*/ 27697 h 30629"/>
                    <a:gd name="connsiteX2" fmla="*/ 2938 w 61237"/>
                    <a:gd name="connsiteY2" fmla="*/ 15687 h 30629"/>
                    <a:gd name="connsiteX3" fmla="*/ 54937 w 61237"/>
                    <a:gd name="connsiteY3" fmla="*/ 1493 h 30629"/>
                    <a:gd name="connsiteX4" fmla="*/ 60943 w 61237"/>
                    <a:gd name="connsiteY4" fmla="*/ 12002 h 30629"/>
                    <a:gd name="connsiteX5" fmla="*/ 50434 w 61237"/>
                    <a:gd name="connsiteY5" fmla="*/ 18007 h 30629"/>
                    <a:gd name="connsiteX6" fmla="*/ 13993 w 61237"/>
                    <a:gd name="connsiteY6" fmla="*/ 28652 h 30629"/>
                    <a:gd name="connsiteX7" fmla="*/ 7306 w 61237"/>
                    <a:gd name="connsiteY7" fmla="*/ 30563 h 306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61236" h="30629">
                      <a:moveTo>
                        <a:pt x="7306" y="30563"/>
                      </a:moveTo>
                      <a:cubicBezTo>
                        <a:pt x="5395" y="30290"/>
                        <a:pt x="3484" y="29335"/>
                        <a:pt x="2119" y="27697"/>
                      </a:cubicBezTo>
                      <a:cubicBezTo>
                        <a:pt x="-1020" y="24148"/>
                        <a:pt x="-610" y="18689"/>
                        <a:pt x="2938" y="15687"/>
                      </a:cubicBezTo>
                      <a:cubicBezTo>
                        <a:pt x="3894" y="14868"/>
                        <a:pt x="27914" y="-5604"/>
                        <a:pt x="54937" y="1493"/>
                      </a:cubicBezTo>
                      <a:cubicBezTo>
                        <a:pt x="59441" y="2721"/>
                        <a:pt x="62171" y="7361"/>
                        <a:pt x="60943" y="12002"/>
                      </a:cubicBezTo>
                      <a:cubicBezTo>
                        <a:pt x="59714" y="16505"/>
                        <a:pt x="55074" y="19235"/>
                        <a:pt x="50434" y="18007"/>
                      </a:cubicBezTo>
                      <a:cubicBezTo>
                        <a:pt x="32282" y="13230"/>
                        <a:pt x="14266" y="28516"/>
                        <a:pt x="13993" y="28652"/>
                      </a:cubicBezTo>
                      <a:cubicBezTo>
                        <a:pt x="12219" y="30290"/>
                        <a:pt x="9763" y="30836"/>
                        <a:pt x="7306" y="30563"/>
                      </a:cubicBez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73" name="任意多边形 72"/>
              <p:cNvSpPr/>
              <p:nvPr>
                <p:custDataLst>
                  <p:tags r:id="rId82"/>
                </p:custDataLst>
              </p:nvPr>
            </p:nvSpPr>
            <p:spPr>
              <a:xfrm>
                <a:off x="9420549" y="1817040"/>
                <a:ext cx="67277" cy="154894"/>
              </a:xfrm>
              <a:custGeom>
                <a:gdLst>
                  <a:gd name="connsiteX0" fmla="*/ 7358 w 67277"/>
                  <a:gd name="connsiteY0" fmla="*/ 154767 h 154894"/>
                  <a:gd name="connsiteX1" fmla="*/ 125 w 67277"/>
                  <a:gd name="connsiteY1" fmla="*/ 147669 h 154894"/>
                  <a:gd name="connsiteX2" fmla="*/ 5174 w 67277"/>
                  <a:gd name="connsiteY2" fmla="*/ 138525 h 154894"/>
                  <a:gd name="connsiteX3" fmla="*/ 49940 w 67277"/>
                  <a:gd name="connsiteY3" fmla="*/ 110274 h 154894"/>
                  <a:gd name="connsiteX4" fmla="*/ 31242 w 67277"/>
                  <a:gd name="connsiteY4" fmla="*/ 10097 h 154894"/>
                  <a:gd name="connsiteX5" fmla="*/ 38066 w 67277"/>
                  <a:gd name="connsiteY5" fmla="*/ 134 h 154894"/>
                  <a:gd name="connsiteX6" fmla="*/ 38066 w 67277"/>
                  <a:gd name="connsiteY6" fmla="*/ 134 h 154894"/>
                  <a:gd name="connsiteX7" fmla="*/ 48029 w 67277"/>
                  <a:gd name="connsiteY7" fmla="*/ 6958 h 154894"/>
                  <a:gd name="connsiteX8" fmla="*/ 67000 w 67277"/>
                  <a:gd name="connsiteY8" fmla="*/ 108500 h 154894"/>
                  <a:gd name="connsiteX9" fmla="*/ 12271 w 67277"/>
                  <a:gd name="connsiteY9" fmla="*/ 154084 h 154894"/>
                  <a:gd name="connsiteX10" fmla="*/ 7358 w 67277"/>
                  <a:gd name="connsiteY10" fmla="*/ 154767 h 154894"/>
                  <a:gd name="connsiteX11" fmla="*/ 50213 w 67277"/>
                  <a:gd name="connsiteY11" fmla="*/ 111639 h 154894"/>
                  <a:gd name="connsiteX12" fmla="*/ 50213 w 67277"/>
                  <a:gd name="connsiteY12" fmla="*/ 111639 h 154894"/>
                  <a:gd name="connsiteX13" fmla="*/ 50213 w 67277"/>
                  <a:gd name="connsiteY13" fmla="*/ 111639 h 15489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67277" h="154894">
                    <a:moveTo>
                      <a:pt x="7358" y="154767"/>
                    </a:moveTo>
                    <a:cubicBezTo>
                      <a:pt x="3946" y="154221"/>
                      <a:pt x="807" y="151627"/>
                      <a:pt x="125" y="147669"/>
                    </a:cubicBezTo>
                    <a:cubicBezTo>
                      <a:pt x="-558" y="143848"/>
                      <a:pt x="1626" y="140163"/>
                      <a:pt x="5174" y="138525"/>
                    </a:cubicBezTo>
                    <a:cubicBezTo>
                      <a:pt x="26192" y="128562"/>
                      <a:pt x="46528" y="115733"/>
                      <a:pt x="49940" y="110274"/>
                    </a:cubicBezTo>
                    <a:cubicBezTo>
                      <a:pt x="47074" y="94715"/>
                      <a:pt x="35473" y="32753"/>
                      <a:pt x="31242" y="10097"/>
                    </a:cubicBezTo>
                    <a:cubicBezTo>
                      <a:pt x="30423" y="5457"/>
                      <a:pt x="33426" y="953"/>
                      <a:pt x="38066" y="134"/>
                    </a:cubicBezTo>
                    <a:lnTo>
                      <a:pt x="38066" y="134"/>
                    </a:lnTo>
                    <a:cubicBezTo>
                      <a:pt x="42706" y="-684"/>
                      <a:pt x="47210" y="2318"/>
                      <a:pt x="48029" y="6958"/>
                    </a:cubicBezTo>
                    <a:cubicBezTo>
                      <a:pt x="52396" y="30297"/>
                      <a:pt x="64543" y="95534"/>
                      <a:pt x="67000" y="108500"/>
                    </a:cubicBezTo>
                    <a:cubicBezTo>
                      <a:pt x="67819" y="113004"/>
                      <a:pt x="70412" y="126515"/>
                      <a:pt x="12271" y="154084"/>
                    </a:cubicBezTo>
                    <a:cubicBezTo>
                      <a:pt x="10634" y="154903"/>
                      <a:pt x="8859" y="155039"/>
                      <a:pt x="7358" y="154767"/>
                    </a:cubicBezTo>
                    <a:close/>
                    <a:moveTo>
                      <a:pt x="50213" y="111639"/>
                    </a:moveTo>
                    <a:lnTo>
                      <a:pt x="50213" y="111639"/>
                    </a:lnTo>
                    <a:lnTo>
                      <a:pt x="50213" y="111639"/>
                    </a:lnTo>
                    <a:close/>
                  </a:path>
                </a:pathLst>
              </a:custGeom>
              <a:solidFill>
                <a:srgbClr val="FB9476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任意多边形 73"/>
              <p:cNvSpPr/>
              <p:nvPr>
                <p:custDataLst>
                  <p:tags r:id="rId83"/>
                </p:custDataLst>
              </p:nvPr>
            </p:nvSpPr>
            <p:spPr>
              <a:xfrm>
                <a:off x="9248572" y="1754940"/>
                <a:ext cx="71607" cy="90897"/>
              </a:xfrm>
              <a:custGeom>
                <a:gdLst>
                  <a:gd name="connsiteX0" fmla="*/ 70833 w 71607"/>
                  <a:gd name="connsiteY0" fmla="*/ 50361 h 90897"/>
                  <a:gd name="connsiteX1" fmla="*/ 40262 w 71607"/>
                  <a:gd name="connsiteY1" fmla="*/ 90759 h 90897"/>
                  <a:gd name="connsiteX2" fmla="*/ 21973 w 71607"/>
                  <a:gd name="connsiteY2" fmla="*/ 43401 h 90897"/>
                  <a:gd name="connsiteX3" fmla="*/ 30162 w 71607"/>
                  <a:gd name="connsiteY3" fmla="*/ 18561 h 90897"/>
                  <a:gd name="connsiteX4" fmla="*/ 0 w 71607"/>
                  <a:gd name="connsiteY4" fmla="*/ 0 h 90897"/>
                  <a:gd name="connsiteX5" fmla="*/ 46813 w 71607"/>
                  <a:gd name="connsiteY5" fmla="*/ 3548 h 90897"/>
                  <a:gd name="connsiteX6" fmla="*/ 52681 w 71607"/>
                  <a:gd name="connsiteY6" fmla="*/ 3139 h 90897"/>
                  <a:gd name="connsiteX7" fmla="*/ 70833 w 71607"/>
                  <a:gd name="connsiteY7" fmla="*/ 50361 h 9089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607" h="90897">
                    <a:moveTo>
                      <a:pt x="70833" y="50361"/>
                    </a:moveTo>
                    <a:cubicBezTo>
                      <a:pt x="67421" y="74518"/>
                      <a:pt x="53637" y="92670"/>
                      <a:pt x="40262" y="90759"/>
                    </a:cubicBezTo>
                    <a:cubicBezTo>
                      <a:pt x="26750" y="88849"/>
                      <a:pt x="18561" y="67694"/>
                      <a:pt x="21973" y="43401"/>
                    </a:cubicBezTo>
                    <a:cubicBezTo>
                      <a:pt x="23338" y="33847"/>
                      <a:pt x="26341" y="25385"/>
                      <a:pt x="30162" y="18561"/>
                    </a:cubicBezTo>
                    <a:cubicBezTo>
                      <a:pt x="5869" y="16105"/>
                      <a:pt x="0" y="0"/>
                      <a:pt x="0" y="0"/>
                    </a:cubicBezTo>
                    <a:cubicBezTo>
                      <a:pt x="15286" y="4367"/>
                      <a:pt x="36713" y="4094"/>
                      <a:pt x="46813" y="3548"/>
                    </a:cubicBezTo>
                    <a:cubicBezTo>
                      <a:pt x="50361" y="3275"/>
                      <a:pt x="52681" y="3139"/>
                      <a:pt x="52681" y="3139"/>
                    </a:cubicBezTo>
                    <a:cubicBezTo>
                      <a:pt x="66056" y="5050"/>
                      <a:pt x="74245" y="26204"/>
                      <a:pt x="70833" y="50361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任意多边形 74"/>
              <p:cNvSpPr/>
              <p:nvPr>
                <p:custDataLst>
                  <p:tags r:id="rId84"/>
                </p:custDataLst>
              </p:nvPr>
            </p:nvSpPr>
            <p:spPr>
              <a:xfrm>
                <a:off x="9295248" y="1757942"/>
                <a:ext cx="5868" cy="545"/>
              </a:xfrm>
              <a:custGeom>
                <a:gdLst>
                  <a:gd name="connsiteX0" fmla="*/ 5869 w 5868"/>
                  <a:gd name="connsiteY0" fmla="*/ 136 h 545"/>
                  <a:gd name="connsiteX1" fmla="*/ 0 w 5868"/>
                  <a:gd name="connsiteY1" fmla="*/ 546 h 545"/>
                  <a:gd name="connsiteX2" fmla="*/ 5869 w 5868"/>
                  <a:gd name="connsiteY2" fmla="*/ 136 h 54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868" h="545">
                    <a:moveTo>
                      <a:pt x="5869" y="136"/>
                    </a:moveTo>
                    <a:cubicBezTo>
                      <a:pt x="5869" y="136"/>
                      <a:pt x="3685" y="273"/>
                      <a:pt x="0" y="546"/>
                    </a:cubicBezTo>
                    <a:cubicBezTo>
                      <a:pt x="1911" y="0"/>
                      <a:pt x="3958" y="-136"/>
                      <a:pt x="5869" y="136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任意多边形 75"/>
              <p:cNvSpPr/>
              <p:nvPr>
                <p:custDataLst>
                  <p:tags r:id="rId85"/>
                </p:custDataLst>
              </p:nvPr>
            </p:nvSpPr>
            <p:spPr>
              <a:xfrm>
                <a:off x="9542605" y="1676245"/>
                <a:ext cx="125015" cy="126092"/>
              </a:xfrm>
              <a:custGeom>
                <a:gdLst>
                  <a:gd name="connsiteX0" fmla="*/ 114043 w 125015"/>
                  <a:gd name="connsiteY0" fmla="*/ 122505 h 126092"/>
                  <a:gd name="connsiteX1" fmla="*/ 95755 w 125015"/>
                  <a:gd name="connsiteY1" fmla="*/ 93298 h 126092"/>
                  <a:gd name="connsiteX2" fmla="*/ 72553 w 125015"/>
                  <a:gd name="connsiteY2" fmla="*/ 68595 h 126092"/>
                  <a:gd name="connsiteX3" fmla="*/ 45530 w 125015"/>
                  <a:gd name="connsiteY3" fmla="*/ 50307 h 126092"/>
                  <a:gd name="connsiteX4" fmla="*/ 16050 w 125015"/>
                  <a:gd name="connsiteY4" fmla="*/ 39798 h 126092"/>
                  <a:gd name="connsiteX5" fmla="*/ 15095 w 125015"/>
                  <a:gd name="connsiteY5" fmla="*/ 39525 h 126092"/>
                  <a:gd name="connsiteX6" fmla="*/ 628 w 125015"/>
                  <a:gd name="connsiteY6" fmla="*/ 15095 h 126092"/>
                  <a:gd name="connsiteX7" fmla="*/ 25058 w 125015"/>
                  <a:gd name="connsiteY7" fmla="*/ 628 h 126092"/>
                  <a:gd name="connsiteX8" fmla="*/ 28743 w 125015"/>
                  <a:gd name="connsiteY8" fmla="*/ 1993 h 126092"/>
                  <a:gd name="connsiteX9" fmla="*/ 63682 w 125015"/>
                  <a:gd name="connsiteY9" fmla="*/ 23147 h 126092"/>
                  <a:gd name="connsiteX10" fmla="*/ 91387 w 125015"/>
                  <a:gd name="connsiteY10" fmla="*/ 51399 h 126092"/>
                  <a:gd name="connsiteX11" fmla="*/ 111586 w 125015"/>
                  <a:gd name="connsiteY11" fmla="*/ 83881 h 126092"/>
                  <a:gd name="connsiteX12" fmla="*/ 124825 w 125015"/>
                  <a:gd name="connsiteY12" fmla="*/ 119229 h 126092"/>
                  <a:gd name="connsiteX13" fmla="*/ 120867 w 125015"/>
                  <a:gd name="connsiteY13" fmla="*/ 125917 h 126092"/>
                  <a:gd name="connsiteX14" fmla="*/ 114589 w 125015"/>
                  <a:gd name="connsiteY14" fmla="*/ 122914 h 126092"/>
                  <a:gd name="connsiteX15" fmla="*/ 114043 w 125015"/>
                  <a:gd name="connsiteY15" fmla="*/ 122505 h 1260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25015" h="126091">
                    <a:moveTo>
                      <a:pt x="114043" y="122505"/>
                    </a:moveTo>
                    <a:cubicBezTo>
                      <a:pt x="109130" y="112405"/>
                      <a:pt x="102715" y="102306"/>
                      <a:pt x="95755" y="93298"/>
                    </a:cubicBezTo>
                    <a:cubicBezTo>
                      <a:pt x="88794" y="84154"/>
                      <a:pt x="80878" y="75829"/>
                      <a:pt x="72553" y="68595"/>
                    </a:cubicBezTo>
                    <a:cubicBezTo>
                      <a:pt x="64228" y="61225"/>
                      <a:pt x="55084" y="55084"/>
                      <a:pt x="45530" y="50307"/>
                    </a:cubicBezTo>
                    <a:cubicBezTo>
                      <a:pt x="36113" y="45121"/>
                      <a:pt x="26013" y="42254"/>
                      <a:pt x="16050" y="39798"/>
                    </a:cubicBezTo>
                    <a:lnTo>
                      <a:pt x="15095" y="39525"/>
                    </a:lnTo>
                    <a:cubicBezTo>
                      <a:pt x="4313" y="36795"/>
                      <a:pt x="-2102" y="25877"/>
                      <a:pt x="628" y="15095"/>
                    </a:cubicBezTo>
                    <a:cubicBezTo>
                      <a:pt x="3358" y="4313"/>
                      <a:pt x="14276" y="-2102"/>
                      <a:pt x="25058" y="628"/>
                    </a:cubicBezTo>
                    <a:cubicBezTo>
                      <a:pt x="26286" y="901"/>
                      <a:pt x="27515" y="1447"/>
                      <a:pt x="28743" y="1993"/>
                    </a:cubicBezTo>
                    <a:cubicBezTo>
                      <a:pt x="41299" y="7861"/>
                      <a:pt x="53309" y="14412"/>
                      <a:pt x="63682" y="23147"/>
                    </a:cubicBezTo>
                    <a:cubicBezTo>
                      <a:pt x="74191" y="31473"/>
                      <a:pt x="83472" y="41026"/>
                      <a:pt x="91387" y="51399"/>
                    </a:cubicBezTo>
                    <a:cubicBezTo>
                      <a:pt x="99303" y="61635"/>
                      <a:pt x="105991" y="72553"/>
                      <a:pt x="111586" y="83881"/>
                    </a:cubicBezTo>
                    <a:cubicBezTo>
                      <a:pt x="117046" y="95345"/>
                      <a:pt x="121549" y="106810"/>
                      <a:pt x="124825" y="119229"/>
                    </a:cubicBezTo>
                    <a:cubicBezTo>
                      <a:pt x="125644" y="122232"/>
                      <a:pt x="123733" y="125234"/>
                      <a:pt x="120867" y="125917"/>
                    </a:cubicBezTo>
                    <a:cubicBezTo>
                      <a:pt x="118274" y="126599"/>
                      <a:pt x="115681" y="125234"/>
                      <a:pt x="114589" y="122914"/>
                    </a:cubicBezTo>
                    <a:lnTo>
                      <a:pt x="114043" y="122505"/>
                    </a:ln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任意多边形 76"/>
              <p:cNvSpPr/>
              <p:nvPr>
                <p:custDataLst>
                  <p:tags r:id="rId86"/>
                </p:custDataLst>
              </p:nvPr>
            </p:nvSpPr>
            <p:spPr>
              <a:xfrm>
                <a:off x="9195225" y="1642578"/>
                <a:ext cx="171987" cy="91771"/>
              </a:xfrm>
              <a:custGeom>
                <a:gdLst>
                  <a:gd name="connsiteX0" fmla="*/ 1075 w 171987"/>
                  <a:gd name="connsiteY0" fmla="*/ 82883 h 91771"/>
                  <a:gd name="connsiteX1" fmla="*/ 29873 w 171987"/>
                  <a:gd name="connsiteY1" fmla="*/ 51219 h 91771"/>
                  <a:gd name="connsiteX2" fmla="*/ 64812 w 171987"/>
                  <a:gd name="connsiteY2" fmla="*/ 25561 h 91771"/>
                  <a:gd name="connsiteX3" fmla="*/ 105483 w 171987"/>
                  <a:gd name="connsiteY3" fmla="*/ 7546 h 91771"/>
                  <a:gd name="connsiteX4" fmla="*/ 150658 w 171987"/>
                  <a:gd name="connsiteY4" fmla="*/ 39 h 91771"/>
                  <a:gd name="connsiteX5" fmla="*/ 171949 w 171987"/>
                  <a:gd name="connsiteY5" fmla="*/ 18737 h 91771"/>
                  <a:gd name="connsiteX6" fmla="*/ 153251 w 171987"/>
                  <a:gd name="connsiteY6" fmla="*/ 40028 h 91771"/>
                  <a:gd name="connsiteX7" fmla="*/ 149975 w 171987"/>
                  <a:gd name="connsiteY7" fmla="*/ 40028 h 91771"/>
                  <a:gd name="connsiteX8" fmla="*/ 148747 w 171987"/>
                  <a:gd name="connsiteY8" fmla="*/ 39891 h 91771"/>
                  <a:gd name="connsiteX9" fmla="*/ 112443 w 171987"/>
                  <a:gd name="connsiteY9" fmla="*/ 39482 h 91771"/>
                  <a:gd name="connsiteX10" fmla="*/ 75867 w 171987"/>
                  <a:gd name="connsiteY10" fmla="*/ 48490 h 91771"/>
                  <a:gd name="connsiteX11" fmla="*/ 40928 w 171987"/>
                  <a:gd name="connsiteY11" fmla="*/ 65823 h 91771"/>
                  <a:gd name="connsiteX12" fmla="*/ 9674 w 171987"/>
                  <a:gd name="connsiteY12" fmla="*/ 89980 h 91771"/>
                  <a:gd name="connsiteX13" fmla="*/ 9401 w 171987"/>
                  <a:gd name="connsiteY13" fmla="*/ 90253 h 91771"/>
                  <a:gd name="connsiteX14" fmla="*/ 1621 w 171987"/>
                  <a:gd name="connsiteY14" fmla="*/ 90116 h 91771"/>
                  <a:gd name="connsiteX15" fmla="*/ 1075 w 171987"/>
                  <a:gd name="connsiteY15" fmla="*/ 82883 h 917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71987" h="91771">
                    <a:moveTo>
                      <a:pt x="1075" y="82883"/>
                    </a:moveTo>
                    <a:cubicBezTo>
                      <a:pt x="9674" y="71145"/>
                      <a:pt x="19227" y="60909"/>
                      <a:pt x="29873" y="51219"/>
                    </a:cubicBezTo>
                    <a:cubicBezTo>
                      <a:pt x="40518" y="41666"/>
                      <a:pt x="52119" y="33067"/>
                      <a:pt x="64812" y="25561"/>
                    </a:cubicBezTo>
                    <a:cubicBezTo>
                      <a:pt x="77368" y="17918"/>
                      <a:pt x="91152" y="11913"/>
                      <a:pt x="105483" y="7546"/>
                    </a:cubicBezTo>
                    <a:cubicBezTo>
                      <a:pt x="119950" y="2769"/>
                      <a:pt x="135235" y="995"/>
                      <a:pt x="150658" y="39"/>
                    </a:cubicBezTo>
                    <a:cubicBezTo>
                      <a:pt x="161713" y="-643"/>
                      <a:pt x="171266" y="7682"/>
                      <a:pt x="171949" y="18737"/>
                    </a:cubicBezTo>
                    <a:cubicBezTo>
                      <a:pt x="172631" y="29792"/>
                      <a:pt x="164306" y="39345"/>
                      <a:pt x="153251" y="40028"/>
                    </a:cubicBezTo>
                    <a:cubicBezTo>
                      <a:pt x="152159" y="40164"/>
                      <a:pt x="151067" y="40028"/>
                      <a:pt x="149975" y="40028"/>
                    </a:cubicBezTo>
                    <a:lnTo>
                      <a:pt x="148747" y="39891"/>
                    </a:lnTo>
                    <a:cubicBezTo>
                      <a:pt x="136873" y="38663"/>
                      <a:pt x="124590" y="37708"/>
                      <a:pt x="112443" y="39482"/>
                    </a:cubicBezTo>
                    <a:cubicBezTo>
                      <a:pt x="100160" y="40983"/>
                      <a:pt x="87877" y="43849"/>
                      <a:pt x="75867" y="48490"/>
                    </a:cubicBezTo>
                    <a:cubicBezTo>
                      <a:pt x="63856" y="52993"/>
                      <a:pt x="52119" y="58726"/>
                      <a:pt x="40928" y="65823"/>
                    </a:cubicBezTo>
                    <a:cubicBezTo>
                      <a:pt x="29873" y="72783"/>
                      <a:pt x="18954" y="80972"/>
                      <a:pt x="9674" y="89980"/>
                    </a:cubicBezTo>
                    <a:lnTo>
                      <a:pt x="9401" y="90253"/>
                    </a:lnTo>
                    <a:cubicBezTo>
                      <a:pt x="7217" y="92300"/>
                      <a:pt x="3668" y="92300"/>
                      <a:pt x="1621" y="90116"/>
                    </a:cubicBezTo>
                    <a:cubicBezTo>
                      <a:pt x="-289" y="87932"/>
                      <a:pt x="-562" y="84930"/>
                      <a:pt x="1075" y="82883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任意多边形 77"/>
              <p:cNvSpPr/>
              <p:nvPr>
                <p:custDataLst>
                  <p:tags r:id="rId87"/>
                </p:custDataLst>
              </p:nvPr>
            </p:nvSpPr>
            <p:spPr>
              <a:xfrm>
                <a:off x="9184933" y="1374210"/>
                <a:ext cx="615925" cy="336071"/>
              </a:xfrm>
              <a:custGeom>
                <a:gdLst>
                  <a:gd name="connsiteX0" fmla="*/ 1677 w 615925"/>
                  <a:gd name="connsiteY0" fmla="*/ 130015 h 336071"/>
                  <a:gd name="connsiteX1" fmla="*/ 530401 w 615925"/>
                  <a:gd name="connsiteY1" fmla="*/ 335691 h 336071"/>
                  <a:gd name="connsiteX2" fmla="*/ 259625 w 615925"/>
                  <a:gd name="connsiteY2" fmla="*/ 1451 h 336071"/>
                  <a:gd name="connsiteX3" fmla="*/ 1677 w 615925"/>
                  <a:gd name="connsiteY3" fmla="*/ 130015 h 3360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5925" h="336071">
                    <a:moveTo>
                      <a:pt x="1677" y="130015"/>
                    </a:moveTo>
                    <a:cubicBezTo>
                      <a:pt x="1677" y="130015"/>
                      <a:pt x="160131" y="346337"/>
                      <a:pt x="530401" y="335691"/>
                    </a:cubicBezTo>
                    <a:cubicBezTo>
                      <a:pt x="729663" y="329959"/>
                      <a:pt x="556606" y="18921"/>
                      <a:pt x="259625" y="1451"/>
                    </a:cubicBezTo>
                    <a:cubicBezTo>
                      <a:pt x="-37220" y="-16018"/>
                      <a:pt x="1677" y="130015"/>
                      <a:pt x="1677" y="130015"/>
                    </a:cubicBez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A2E70"/>
                  </a:solidFill>
                </a:endParaRPr>
              </a:p>
            </p:txBody>
          </p:sp>
          <p:sp>
            <p:nvSpPr>
              <p:cNvPr id="79" name="任意多边形 78"/>
              <p:cNvSpPr/>
              <p:nvPr>
                <p:custDataLst>
                  <p:tags r:id="rId88"/>
                </p:custDataLst>
              </p:nvPr>
            </p:nvSpPr>
            <p:spPr>
              <a:xfrm>
                <a:off x="9700321" y="1643370"/>
                <a:ext cx="53600" cy="285855"/>
              </a:xfrm>
              <a:custGeom>
                <a:gdLst>
                  <a:gd name="connsiteX0" fmla="*/ 15968 w 53600"/>
                  <a:gd name="connsiteY0" fmla="*/ 32684 h 285855"/>
                  <a:gd name="connsiteX1" fmla="*/ 0 w 53600"/>
                  <a:gd name="connsiteY1" fmla="*/ 285855 h 285855"/>
                  <a:gd name="connsiteX2" fmla="*/ 49269 w 53600"/>
                  <a:gd name="connsiteY2" fmla="*/ 44831 h 285855"/>
                  <a:gd name="connsiteX3" fmla="*/ 15968 w 53600"/>
                  <a:gd name="connsiteY3" fmla="*/ 32684 h 28585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3599" h="285855">
                    <a:moveTo>
                      <a:pt x="15968" y="32684"/>
                    </a:moveTo>
                    <a:cubicBezTo>
                      <a:pt x="15968" y="32684"/>
                      <a:pt x="38215" y="197689"/>
                      <a:pt x="0" y="285855"/>
                    </a:cubicBezTo>
                    <a:cubicBezTo>
                      <a:pt x="0" y="285855"/>
                      <a:pt x="71652" y="138184"/>
                      <a:pt x="49269" y="44831"/>
                    </a:cubicBezTo>
                    <a:cubicBezTo>
                      <a:pt x="27023" y="-48385"/>
                      <a:pt x="15968" y="32684"/>
                      <a:pt x="15968" y="32684"/>
                    </a:cubicBez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任意多边形 79"/>
              <p:cNvSpPr/>
              <p:nvPr>
                <p:custDataLst>
                  <p:tags r:id="rId89"/>
                </p:custDataLst>
              </p:nvPr>
            </p:nvSpPr>
            <p:spPr>
              <a:xfrm>
                <a:off x="8601558" y="1244747"/>
                <a:ext cx="925024" cy="1274848"/>
              </a:xfrm>
              <a:custGeom>
                <a:gdLst>
                  <a:gd name="connsiteX0" fmla="*/ 684273 w 925024"/>
                  <a:gd name="connsiteY0" fmla="*/ 260161 h 1274848"/>
                  <a:gd name="connsiteX1" fmla="*/ 550932 w 925024"/>
                  <a:gd name="connsiteY1" fmla="*/ 803898 h 1274848"/>
                  <a:gd name="connsiteX2" fmla="*/ 483101 w 925024"/>
                  <a:gd name="connsiteY2" fmla="*/ 1258241 h 1274848"/>
                  <a:gd name="connsiteX3" fmla="*/ 42407 w 925024"/>
                  <a:gd name="connsiteY3" fmla="*/ 1269569 h 1274848"/>
                  <a:gd name="connsiteX4" fmla="*/ 42407 w 925024"/>
                  <a:gd name="connsiteY4" fmla="*/ 1269569 h 1274848"/>
                  <a:gd name="connsiteX5" fmla="*/ 37630 w 925024"/>
                  <a:gd name="connsiteY5" fmla="*/ 1271479 h 1274848"/>
                  <a:gd name="connsiteX6" fmla="*/ 26575 w 925024"/>
                  <a:gd name="connsiteY6" fmla="*/ 1274618 h 1274848"/>
                  <a:gd name="connsiteX7" fmla="*/ 4738 w 925024"/>
                  <a:gd name="connsiteY7" fmla="*/ 1183723 h 1274848"/>
                  <a:gd name="connsiteX8" fmla="*/ 20706 w 925024"/>
                  <a:gd name="connsiteY8" fmla="*/ 1112071 h 1274848"/>
                  <a:gd name="connsiteX9" fmla="*/ 192672 w 925024"/>
                  <a:gd name="connsiteY9" fmla="*/ 643807 h 1274848"/>
                  <a:gd name="connsiteX10" fmla="*/ 360679 w 925024"/>
                  <a:gd name="connsiteY10" fmla="*/ 286911 h 1274848"/>
                  <a:gd name="connsiteX11" fmla="*/ 410903 w 925024"/>
                  <a:gd name="connsiteY11" fmla="*/ 197244 h 1274848"/>
                  <a:gd name="connsiteX12" fmla="*/ 925024 w 925024"/>
                  <a:gd name="connsiteY12" fmla="*/ 9583 h 1274848"/>
                  <a:gd name="connsiteX13" fmla="*/ 684273 w 925024"/>
                  <a:gd name="connsiteY13" fmla="*/ 260161 h 127484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925024" h="1274848">
                    <a:moveTo>
                      <a:pt x="684273" y="260161"/>
                    </a:moveTo>
                    <a:cubicBezTo>
                      <a:pt x="684273" y="260161"/>
                      <a:pt x="507804" y="560963"/>
                      <a:pt x="550932" y="803898"/>
                    </a:cubicBezTo>
                    <a:cubicBezTo>
                      <a:pt x="594060" y="1046696"/>
                      <a:pt x="657114" y="1240089"/>
                      <a:pt x="483101" y="1258241"/>
                    </a:cubicBezTo>
                    <a:cubicBezTo>
                      <a:pt x="310863" y="1276256"/>
                      <a:pt x="196629" y="1208562"/>
                      <a:pt x="42407" y="1269569"/>
                    </a:cubicBezTo>
                    <a:lnTo>
                      <a:pt x="42407" y="1269569"/>
                    </a:lnTo>
                    <a:cubicBezTo>
                      <a:pt x="40769" y="1270251"/>
                      <a:pt x="39268" y="1270933"/>
                      <a:pt x="37630" y="1271479"/>
                    </a:cubicBezTo>
                    <a:cubicBezTo>
                      <a:pt x="33536" y="1273117"/>
                      <a:pt x="29987" y="1274209"/>
                      <a:pt x="26575" y="1274618"/>
                    </a:cubicBezTo>
                    <a:cubicBezTo>
                      <a:pt x="-175" y="1278030"/>
                      <a:pt x="-5225" y="1243228"/>
                      <a:pt x="4738" y="1183723"/>
                    </a:cubicBezTo>
                    <a:cubicBezTo>
                      <a:pt x="8287" y="1162705"/>
                      <a:pt x="13746" y="1138548"/>
                      <a:pt x="20706" y="1112071"/>
                    </a:cubicBezTo>
                    <a:cubicBezTo>
                      <a:pt x="53189" y="988965"/>
                      <a:pt x="120064" y="812906"/>
                      <a:pt x="192672" y="643807"/>
                    </a:cubicBezTo>
                    <a:cubicBezTo>
                      <a:pt x="249720" y="510875"/>
                      <a:pt x="310317" y="382311"/>
                      <a:pt x="360679" y="286911"/>
                    </a:cubicBezTo>
                    <a:cubicBezTo>
                      <a:pt x="378967" y="252109"/>
                      <a:pt x="396027" y="221810"/>
                      <a:pt x="410903" y="197244"/>
                    </a:cubicBezTo>
                    <a:cubicBezTo>
                      <a:pt x="570176" y="-64116"/>
                      <a:pt x="925024" y="9583"/>
                      <a:pt x="925024" y="9583"/>
                    </a:cubicBezTo>
                    <a:lnTo>
                      <a:pt x="684273" y="260161"/>
                    </a:ln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A2E70"/>
                  </a:solidFill>
                </a:endParaRPr>
              </a:p>
            </p:txBody>
          </p:sp>
          <p:sp>
            <p:nvSpPr>
              <p:cNvPr id="81" name="任意多边形 80"/>
              <p:cNvSpPr/>
              <p:nvPr>
                <p:custDataLst>
                  <p:tags r:id="rId90"/>
                </p:custDataLst>
              </p:nvPr>
            </p:nvSpPr>
            <p:spPr>
              <a:xfrm>
                <a:off x="8604588" y="1530461"/>
                <a:ext cx="369058" cy="988631"/>
              </a:xfrm>
              <a:custGeom>
                <a:gdLst>
                  <a:gd name="connsiteX0" fmla="*/ 368021 w 369058"/>
                  <a:gd name="connsiteY0" fmla="*/ 12252 h 988631"/>
                  <a:gd name="connsiteX1" fmla="*/ 189505 w 369058"/>
                  <a:gd name="connsiteY1" fmla="*/ 357820 h 988631"/>
                  <a:gd name="connsiteX2" fmla="*/ 31461 w 369058"/>
                  <a:gd name="connsiteY2" fmla="*/ 734232 h 988631"/>
                  <a:gd name="connsiteX3" fmla="*/ 17676 w 369058"/>
                  <a:gd name="connsiteY3" fmla="*/ 826083 h 988631"/>
                  <a:gd name="connsiteX4" fmla="*/ 39377 w 369058"/>
                  <a:gd name="connsiteY4" fmla="*/ 983582 h 988631"/>
                  <a:gd name="connsiteX5" fmla="*/ 34600 w 369058"/>
                  <a:gd name="connsiteY5" fmla="*/ 985492 h 988631"/>
                  <a:gd name="connsiteX6" fmla="*/ 23545 w 369058"/>
                  <a:gd name="connsiteY6" fmla="*/ 988631 h 988631"/>
                  <a:gd name="connsiteX7" fmla="*/ 1708 w 369058"/>
                  <a:gd name="connsiteY7" fmla="*/ 897736 h 988631"/>
                  <a:gd name="connsiteX8" fmla="*/ 15493 w 369058"/>
                  <a:gd name="connsiteY8" fmla="*/ 730547 h 988631"/>
                  <a:gd name="connsiteX9" fmla="*/ 353691 w 369058"/>
                  <a:gd name="connsiteY9" fmla="*/ 4336 h 988631"/>
                  <a:gd name="connsiteX10" fmla="*/ 357512 w 369058"/>
                  <a:gd name="connsiteY10" fmla="*/ 788 h 988631"/>
                  <a:gd name="connsiteX11" fmla="*/ 364882 w 369058"/>
                  <a:gd name="connsiteY11" fmla="*/ 1061 h 988631"/>
                  <a:gd name="connsiteX12" fmla="*/ 368021 w 369058"/>
                  <a:gd name="connsiteY12" fmla="*/ 12252 h 98863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69058" h="988631">
                    <a:moveTo>
                      <a:pt x="368021" y="12252"/>
                    </a:moveTo>
                    <a:cubicBezTo>
                      <a:pt x="366383" y="15255"/>
                      <a:pt x="276579" y="180532"/>
                      <a:pt x="189505" y="357820"/>
                    </a:cubicBezTo>
                    <a:cubicBezTo>
                      <a:pt x="118399" y="502489"/>
                      <a:pt x="49340" y="655210"/>
                      <a:pt x="31461" y="734232"/>
                    </a:cubicBezTo>
                    <a:cubicBezTo>
                      <a:pt x="23682" y="768352"/>
                      <a:pt x="19451" y="798924"/>
                      <a:pt x="17676" y="826083"/>
                    </a:cubicBezTo>
                    <a:cubicBezTo>
                      <a:pt x="11808" y="912885"/>
                      <a:pt x="30642" y="964747"/>
                      <a:pt x="39377" y="983582"/>
                    </a:cubicBezTo>
                    <a:cubicBezTo>
                      <a:pt x="37739" y="984264"/>
                      <a:pt x="36238" y="984946"/>
                      <a:pt x="34600" y="985492"/>
                    </a:cubicBezTo>
                    <a:cubicBezTo>
                      <a:pt x="30506" y="987130"/>
                      <a:pt x="26957" y="988222"/>
                      <a:pt x="23545" y="988631"/>
                    </a:cubicBezTo>
                    <a:cubicBezTo>
                      <a:pt x="16585" y="973346"/>
                      <a:pt x="5803" y="943320"/>
                      <a:pt x="1708" y="897736"/>
                    </a:cubicBezTo>
                    <a:cubicBezTo>
                      <a:pt x="-2113" y="855563"/>
                      <a:pt x="-339" y="800152"/>
                      <a:pt x="15493" y="730547"/>
                    </a:cubicBezTo>
                    <a:cubicBezTo>
                      <a:pt x="55891" y="552168"/>
                      <a:pt x="341680" y="26582"/>
                      <a:pt x="353691" y="4336"/>
                    </a:cubicBezTo>
                    <a:cubicBezTo>
                      <a:pt x="354646" y="2698"/>
                      <a:pt x="356011" y="1470"/>
                      <a:pt x="357512" y="788"/>
                    </a:cubicBezTo>
                    <a:cubicBezTo>
                      <a:pt x="359832" y="-304"/>
                      <a:pt x="362425" y="-304"/>
                      <a:pt x="364882" y="1061"/>
                    </a:cubicBezTo>
                    <a:cubicBezTo>
                      <a:pt x="368840" y="3244"/>
                      <a:pt x="370205" y="8294"/>
                      <a:pt x="368021" y="12252"/>
                    </a:cubicBezTo>
                    <a:close/>
                  </a:path>
                </a:pathLst>
              </a:custGeom>
              <a:solidFill>
                <a:srgbClr val="0A2E70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任意多边形 81"/>
              <p:cNvSpPr/>
              <p:nvPr>
                <p:custDataLst>
                  <p:tags r:id="rId91"/>
                </p:custDataLst>
              </p:nvPr>
            </p:nvSpPr>
            <p:spPr>
              <a:xfrm>
                <a:off x="9155219" y="1669913"/>
                <a:ext cx="296708" cy="296708"/>
              </a:xfrm>
              <a:custGeom>
                <a:gdLst>
                  <a:gd name="connsiteX0" fmla="*/ 148354 w 296708"/>
                  <a:gd name="connsiteY0" fmla="*/ 296708 h 296708"/>
                  <a:gd name="connsiteX1" fmla="*/ 0 w 296708"/>
                  <a:gd name="connsiteY1" fmla="*/ 148354 h 296708"/>
                  <a:gd name="connsiteX2" fmla="*/ 148354 w 296708"/>
                  <a:gd name="connsiteY2" fmla="*/ 0 h 296708"/>
                  <a:gd name="connsiteX3" fmla="*/ 296708 w 296708"/>
                  <a:gd name="connsiteY3" fmla="*/ 148354 h 296708"/>
                  <a:gd name="connsiteX4" fmla="*/ 148354 w 296708"/>
                  <a:gd name="connsiteY4" fmla="*/ 296708 h 296708"/>
                  <a:gd name="connsiteX5" fmla="*/ 148354 w 296708"/>
                  <a:gd name="connsiteY5" fmla="*/ 18015 h 296708"/>
                  <a:gd name="connsiteX6" fmla="*/ 18015 w 296708"/>
                  <a:gd name="connsiteY6" fmla="*/ 148354 h 296708"/>
                  <a:gd name="connsiteX7" fmla="*/ 148354 w 296708"/>
                  <a:gd name="connsiteY7" fmla="*/ 278693 h 296708"/>
                  <a:gd name="connsiteX8" fmla="*/ 278693 w 296708"/>
                  <a:gd name="connsiteY8" fmla="*/ 148354 h 296708"/>
                  <a:gd name="connsiteX9" fmla="*/ 148354 w 296708"/>
                  <a:gd name="connsiteY9" fmla="*/ 18015 h 2967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96708" h="296708">
                    <a:moveTo>
                      <a:pt x="148354" y="296708"/>
                    </a:moveTo>
                    <a:cubicBezTo>
                      <a:pt x="66602" y="296708"/>
                      <a:pt x="0" y="230106"/>
                      <a:pt x="0" y="148354"/>
                    </a:cubicBezTo>
                    <a:cubicBezTo>
                      <a:pt x="0" y="66602"/>
                      <a:pt x="66602" y="0"/>
                      <a:pt x="148354" y="0"/>
                    </a:cubicBezTo>
                    <a:cubicBezTo>
                      <a:pt x="230106" y="0"/>
                      <a:pt x="296708" y="66602"/>
                      <a:pt x="296708" y="148354"/>
                    </a:cubicBezTo>
                    <a:cubicBezTo>
                      <a:pt x="296708" y="230242"/>
                      <a:pt x="230106" y="296708"/>
                      <a:pt x="148354" y="296708"/>
                    </a:cubicBezTo>
                    <a:close/>
                    <a:moveTo>
                      <a:pt x="148354" y="18015"/>
                    </a:moveTo>
                    <a:cubicBezTo>
                      <a:pt x="76429" y="18015"/>
                      <a:pt x="18015" y="76565"/>
                      <a:pt x="18015" y="148354"/>
                    </a:cubicBezTo>
                    <a:cubicBezTo>
                      <a:pt x="18015" y="220279"/>
                      <a:pt x="76565" y="278693"/>
                      <a:pt x="148354" y="278693"/>
                    </a:cubicBezTo>
                    <a:cubicBezTo>
                      <a:pt x="220279" y="278693"/>
                      <a:pt x="278693" y="220143"/>
                      <a:pt x="278693" y="148354"/>
                    </a:cubicBezTo>
                    <a:cubicBezTo>
                      <a:pt x="278829" y="76565"/>
                      <a:pt x="220279" y="18015"/>
                      <a:pt x="148354" y="18015"/>
                    </a:cubicBezTo>
                    <a:close/>
                  </a:path>
                </a:pathLst>
              </a:custGeom>
              <a:solidFill>
                <a:srgbClr val="FFFFFF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任意多边形 82"/>
              <p:cNvSpPr/>
              <p:nvPr>
                <p:custDataLst>
                  <p:tags r:id="rId92"/>
                </p:custDataLst>
              </p:nvPr>
            </p:nvSpPr>
            <p:spPr>
              <a:xfrm>
                <a:off x="9483864" y="1736652"/>
                <a:ext cx="296707" cy="296707"/>
              </a:xfrm>
              <a:custGeom>
                <a:gdLst>
                  <a:gd name="connsiteX0" fmla="*/ 148354 w 296707"/>
                  <a:gd name="connsiteY0" fmla="*/ 296708 h 296707"/>
                  <a:gd name="connsiteX1" fmla="*/ 0 w 296707"/>
                  <a:gd name="connsiteY1" fmla="*/ 148354 h 296707"/>
                  <a:gd name="connsiteX2" fmla="*/ 148354 w 296707"/>
                  <a:gd name="connsiteY2" fmla="*/ 0 h 296707"/>
                  <a:gd name="connsiteX3" fmla="*/ 296708 w 296707"/>
                  <a:gd name="connsiteY3" fmla="*/ 148354 h 296707"/>
                  <a:gd name="connsiteX4" fmla="*/ 148354 w 296707"/>
                  <a:gd name="connsiteY4" fmla="*/ 296708 h 296707"/>
                  <a:gd name="connsiteX5" fmla="*/ 148354 w 296707"/>
                  <a:gd name="connsiteY5" fmla="*/ 17879 h 296707"/>
                  <a:gd name="connsiteX6" fmla="*/ 18015 w 296707"/>
                  <a:gd name="connsiteY6" fmla="*/ 148217 h 296707"/>
                  <a:gd name="connsiteX7" fmla="*/ 148354 w 296707"/>
                  <a:gd name="connsiteY7" fmla="*/ 278556 h 296707"/>
                  <a:gd name="connsiteX8" fmla="*/ 278693 w 296707"/>
                  <a:gd name="connsiteY8" fmla="*/ 148217 h 296707"/>
                  <a:gd name="connsiteX9" fmla="*/ 148354 w 296707"/>
                  <a:gd name="connsiteY9" fmla="*/ 17879 h 2967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96707" h="296707">
                    <a:moveTo>
                      <a:pt x="148354" y="296708"/>
                    </a:moveTo>
                    <a:cubicBezTo>
                      <a:pt x="66602" y="296708"/>
                      <a:pt x="0" y="230106"/>
                      <a:pt x="0" y="148354"/>
                    </a:cubicBezTo>
                    <a:cubicBezTo>
                      <a:pt x="0" y="66602"/>
                      <a:pt x="66602" y="0"/>
                      <a:pt x="148354" y="0"/>
                    </a:cubicBezTo>
                    <a:cubicBezTo>
                      <a:pt x="230106" y="0"/>
                      <a:pt x="296708" y="66602"/>
                      <a:pt x="296708" y="148354"/>
                    </a:cubicBezTo>
                    <a:cubicBezTo>
                      <a:pt x="296708" y="230106"/>
                      <a:pt x="230242" y="296708"/>
                      <a:pt x="148354" y="296708"/>
                    </a:cubicBezTo>
                    <a:close/>
                    <a:moveTo>
                      <a:pt x="148354" y="17879"/>
                    </a:moveTo>
                    <a:cubicBezTo>
                      <a:pt x="76429" y="17879"/>
                      <a:pt x="18015" y="76429"/>
                      <a:pt x="18015" y="148217"/>
                    </a:cubicBezTo>
                    <a:cubicBezTo>
                      <a:pt x="18015" y="220006"/>
                      <a:pt x="76565" y="278556"/>
                      <a:pt x="148354" y="278556"/>
                    </a:cubicBezTo>
                    <a:cubicBezTo>
                      <a:pt x="220279" y="278556"/>
                      <a:pt x="278693" y="220006"/>
                      <a:pt x="278693" y="148217"/>
                    </a:cubicBezTo>
                    <a:cubicBezTo>
                      <a:pt x="278693" y="76429"/>
                      <a:pt x="220279" y="17879"/>
                      <a:pt x="148354" y="17879"/>
                    </a:cubicBezTo>
                    <a:close/>
                  </a:path>
                </a:pathLst>
              </a:custGeom>
              <a:solidFill>
                <a:srgbClr val="FFFFFF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任意多边形 83"/>
              <p:cNvSpPr/>
              <p:nvPr>
                <p:custDataLst>
                  <p:tags r:id="rId93"/>
                </p:custDataLst>
              </p:nvPr>
            </p:nvSpPr>
            <p:spPr>
              <a:xfrm>
                <a:off x="9440054" y="1812562"/>
                <a:ext cx="67421" cy="33956"/>
              </a:xfrm>
              <a:custGeom>
                <a:gdLst>
                  <a:gd name="connsiteX0" fmla="*/ 52272 w 67421"/>
                  <a:gd name="connsiteY0" fmla="*/ 33956 h 33956"/>
                  <a:gd name="connsiteX1" fmla="*/ 6142 w 67421"/>
                  <a:gd name="connsiteY1" fmla="*/ 20308 h 33956"/>
                  <a:gd name="connsiteX2" fmla="*/ 0 w 67421"/>
                  <a:gd name="connsiteY2" fmla="*/ 3521 h 33956"/>
                  <a:gd name="connsiteX3" fmla="*/ 67421 w 67421"/>
                  <a:gd name="connsiteY3" fmla="*/ 24266 h 33956"/>
                  <a:gd name="connsiteX4" fmla="*/ 52272 w 67421"/>
                  <a:gd name="connsiteY4" fmla="*/ 33956 h 3395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421" h="33956">
                    <a:moveTo>
                      <a:pt x="52272" y="33956"/>
                    </a:moveTo>
                    <a:cubicBezTo>
                      <a:pt x="36440" y="9663"/>
                      <a:pt x="7370" y="19899"/>
                      <a:pt x="6142" y="20308"/>
                    </a:cubicBezTo>
                    <a:lnTo>
                      <a:pt x="0" y="3521"/>
                    </a:lnTo>
                    <a:cubicBezTo>
                      <a:pt x="15149" y="-1938"/>
                      <a:pt x="48587" y="-4804"/>
                      <a:pt x="67421" y="24266"/>
                    </a:cubicBezTo>
                    <a:lnTo>
                      <a:pt x="52272" y="33956"/>
                    </a:lnTo>
                    <a:close/>
                  </a:path>
                </a:pathLst>
              </a:custGeom>
              <a:solidFill>
                <a:srgbClr val="FFFFFF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2" name="任意多边形 11"/>
            <p:cNvSpPr/>
            <p:nvPr>
              <p:custDataLst>
                <p:tags r:id="rId94"/>
              </p:custDataLst>
            </p:nvPr>
          </p:nvSpPr>
          <p:spPr>
            <a:xfrm flipH="1">
              <a:off x="8031150" y="4341786"/>
              <a:ext cx="2161047" cy="1112786"/>
            </a:xfrm>
            <a:custGeom>
              <a:gdLst>
                <a:gd name="connsiteX0" fmla="*/ 1486269 w 2161047"/>
                <a:gd name="connsiteY0" fmla="*/ 911961 h 1112786"/>
                <a:gd name="connsiteX1" fmla="*/ 1290011 w 2161047"/>
                <a:gd name="connsiteY1" fmla="*/ 1061953 h 1112786"/>
                <a:gd name="connsiteX2" fmla="*/ 211408 w 2161047"/>
                <a:gd name="connsiteY2" fmla="*/ 894901 h 1112786"/>
                <a:gd name="connsiteX3" fmla="*/ 251124 w 2161047"/>
                <a:gd name="connsiteY3" fmla="*/ 504977 h 1112786"/>
                <a:gd name="connsiteX4" fmla="*/ 245664 w 2161047"/>
                <a:gd name="connsiteY4" fmla="*/ 455434 h 1112786"/>
                <a:gd name="connsiteX5" fmla="*/ 0 w 2161047"/>
                <a:gd name="connsiteY5" fmla="*/ 0 h 1112786"/>
                <a:gd name="connsiteX6" fmla="*/ 666569 w 2161047"/>
                <a:gd name="connsiteY6" fmla="*/ 413535 h 1112786"/>
                <a:gd name="connsiteX7" fmla="*/ 666706 w 2161047"/>
                <a:gd name="connsiteY7" fmla="*/ 413535 h 1112786"/>
                <a:gd name="connsiteX8" fmla="*/ 874019 w 2161047"/>
                <a:gd name="connsiteY8" fmla="*/ 535548 h 1112786"/>
                <a:gd name="connsiteX9" fmla="*/ 1161310 w 2161047"/>
                <a:gd name="connsiteY9" fmla="*/ 571715 h 1112786"/>
                <a:gd name="connsiteX10" fmla="*/ 1550415 w 2161047"/>
                <a:gd name="connsiteY10" fmla="*/ 446427 h 1112786"/>
                <a:gd name="connsiteX11" fmla="*/ 2145469 w 2161047"/>
                <a:gd name="connsiteY11" fmla="*/ 175923 h 1112786"/>
                <a:gd name="connsiteX12" fmla="*/ 1486269 w 2161047"/>
                <a:gd name="connsiteY12" fmla="*/ 911961 h 11127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1047" h="1112786">
                  <a:moveTo>
                    <a:pt x="1486269" y="911961"/>
                  </a:moveTo>
                  <a:cubicBezTo>
                    <a:pt x="1444780" y="941713"/>
                    <a:pt x="1388277" y="1030698"/>
                    <a:pt x="1290011" y="1061953"/>
                  </a:cubicBezTo>
                  <a:cubicBezTo>
                    <a:pt x="732080" y="1239513"/>
                    <a:pt x="211408" y="894901"/>
                    <a:pt x="211408" y="894901"/>
                  </a:cubicBezTo>
                  <a:cubicBezTo>
                    <a:pt x="180427" y="742043"/>
                    <a:pt x="199671" y="568440"/>
                    <a:pt x="251124" y="504977"/>
                  </a:cubicBezTo>
                  <a:cubicBezTo>
                    <a:pt x="234882" y="482458"/>
                    <a:pt x="245664" y="455434"/>
                    <a:pt x="245664" y="455434"/>
                  </a:cubicBezTo>
                  <a:lnTo>
                    <a:pt x="0" y="0"/>
                  </a:lnTo>
                  <a:cubicBezTo>
                    <a:pt x="6005" y="3685"/>
                    <a:pt x="385420" y="243617"/>
                    <a:pt x="666569" y="413535"/>
                  </a:cubicBezTo>
                  <a:cubicBezTo>
                    <a:pt x="666569" y="413535"/>
                    <a:pt x="666569" y="413535"/>
                    <a:pt x="666706" y="413535"/>
                  </a:cubicBezTo>
                  <a:cubicBezTo>
                    <a:pt x="747775" y="462531"/>
                    <a:pt x="820519" y="505659"/>
                    <a:pt x="874019" y="535548"/>
                  </a:cubicBezTo>
                  <a:cubicBezTo>
                    <a:pt x="955498" y="581269"/>
                    <a:pt x="1059496" y="585773"/>
                    <a:pt x="1161310" y="571715"/>
                  </a:cubicBezTo>
                  <a:cubicBezTo>
                    <a:pt x="1359889" y="544283"/>
                    <a:pt x="1550415" y="446427"/>
                    <a:pt x="1550415" y="446427"/>
                  </a:cubicBezTo>
                  <a:cubicBezTo>
                    <a:pt x="1550415" y="446427"/>
                    <a:pt x="2025639" y="166233"/>
                    <a:pt x="2145469" y="175923"/>
                  </a:cubicBezTo>
                  <a:cubicBezTo>
                    <a:pt x="2238549" y="183293"/>
                    <a:pt x="1901306" y="697414"/>
                    <a:pt x="1486269" y="911961"/>
                  </a:cubicBezTo>
                  <a:close/>
                </a:path>
              </a:pathLst>
            </a:custGeom>
            <a:solidFill>
              <a:srgbClr val="1C55D1"/>
            </a:solidFill>
            <a:ln w="1363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3" name="组合 12"/>
            <p:cNvGrpSpPr/>
            <p:nvPr>
              <p:custDataLst>
                <p:tags r:id="rId95"/>
              </p:custDataLst>
            </p:nvPr>
          </p:nvGrpSpPr>
          <p:grpSpPr>
            <a:xfrm flipH="1">
              <a:off x="7297246" y="4341678"/>
              <a:ext cx="3527814" cy="1799430"/>
              <a:chOff x="7609031" y="4341678"/>
              <a:chExt cx="3527814" cy="1799430"/>
            </a:xfrm>
            <a:solidFill>
              <a:schemeClr val="accent1"/>
            </a:solidFill>
          </p:grpSpPr>
          <p:grpSp>
            <p:nvGrpSpPr>
              <p:cNvPr id="48" name="组合 47"/>
              <p:cNvGrpSpPr/>
              <p:nvPr>
                <p:custDataLst>
                  <p:tags r:id="rId96"/>
                </p:custDataLst>
              </p:nvPr>
            </p:nvGrpSpPr>
            <p:grpSpPr>
              <a:xfrm>
                <a:off x="7609031" y="5391036"/>
                <a:ext cx="1068371" cy="750072"/>
                <a:chOff x="7609031" y="5391036"/>
                <a:chExt cx="1068371" cy="750072"/>
              </a:xfrm>
              <a:solidFill>
                <a:schemeClr val="accent1"/>
              </a:solidFill>
            </p:grpSpPr>
            <p:sp>
              <p:nvSpPr>
                <p:cNvPr id="55" name="任意多边形 54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7609031" y="5391036"/>
                  <a:ext cx="1068371" cy="750072"/>
                </a:xfrm>
                <a:custGeom>
                  <a:gdLst>
                    <a:gd name="connsiteX0" fmla="*/ 1068371 w 1068371"/>
                    <a:gd name="connsiteY0" fmla="*/ 323468 h 750072"/>
                    <a:gd name="connsiteX1" fmla="*/ 989486 w 1068371"/>
                    <a:gd name="connsiteY1" fmla="*/ 339163 h 750072"/>
                    <a:gd name="connsiteX2" fmla="*/ 943492 w 1068371"/>
                    <a:gd name="connsiteY2" fmla="*/ 348717 h 750072"/>
                    <a:gd name="connsiteX3" fmla="*/ 871157 w 1068371"/>
                    <a:gd name="connsiteY3" fmla="*/ 364412 h 750072"/>
                    <a:gd name="connsiteX4" fmla="*/ 825300 w 1068371"/>
                    <a:gd name="connsiteY4" fmla="*/ 374648 h 750072"/>
                    <a:gd name="connsiteX5" fmla="*/ 266413 w 1068371"/>
                    <a:gd name="connsiteY5" fmla="*/ 553300 h 750072"/>
                    <a:gd name="connsiteX6" fmla="*/ 245123 w 1068371"/>
                    <a:gd name="connsiteY6" fmla="*/ 567222 h 750072"/>
                    <a:gd name="connsiteX7" fmla="*/ 24161 w 1068371"/>
                    <a:gd name="connsiteY7" fmla="*/ 747648 h 750072"/>
                    <a:gd name="connsiteX8" fmla="*/ 36717 w 1068371"/>
                    <a:gd name="connsiteY8" fmla="*/ 595473 h 750072"/>
                    <a:gd name="connsiteX9" fmla="*/ 142489 w 1068371"/>
                    <a:gd name="connsiteY9" fmla="*/ 448347 h 750072"/>
                    <a:gd name="connsiteX10" fmla="*/ 185890 w 1068371"/>
                    <a:gd name="connsiteY10" fmla="*/ 400989 h 750072"/>
                    <a:gd name="connsiteX11" fmla="*/ 440972 w 1068371"/>
                    <a:gd name="connsiteY11" fmla="*/ 202000 h 750072"/>
                    <a:gd name="connsiteX12" fmla="*/ 452982 w 1068371"/>
                    <a:gd name="connsiteY12" fmla="*/ 191355 h 750072"/>
                    <a:gd name="connsiteX13" fmla="*/ 625629 w 1068371"/>
                    <a:gd name="connsiteY13" fmla="*/ 8881 h 750072"/>
                    <a:gd name="connsiteX14" fmla="*/ 786267 w 1068371"/>
                    <a:gd name="connsiteY14" fmla="*/ 14203 h 750072"/>
                    <a:gd name="connsiteX15" fmla="*/ 815473 w 1068371"/>
                    <a:gd name="connsiteY15" fmla="*/ 22802 h 750072"/>
                    <a:gd name="connsiteX16" fmla="*/ 857509 w 1068371"/>
                    <a:gd name="connsiteY16" fmla="*/ 37678 h 750072"/>
                    <a:gd name="connsiteX17" fmla="*/ 910327 w 1068371"/>
                    <a:gd name="connsiteY17" fmla="*/ 60334 h 750072"/>
                    <a:gd name="connsiteX18" fmla="*/ 952226 w 1068371"/>
                    <a:gd name="connsiteY18" fmla="*/ 81079 h 750072"/>
                    <a:gd name="connsiteX19" fmla="*/ 999858 w 1068371"/>
                    <a:gd name="connsiteY19" fmla="*/ 107966 h 750072"/>
                    <a:gd name="connsiteX20" fmla="*/ 1068371 w 1068371"/>
                    <a:gd name="connsiteY20" fmla="*/ 323468 h 75007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068371" h="750072">
                      <a:moveTo>
                        <a:pt x="1068371" y="323468"/>
                      </a:moveTo>
                      <a:cubicBezTo>
                        <a:pt x="1068371" y="323468"/>
                        <a:pt x="1038346" y="329063"/>
                        <a:pt x="989486" y="339163"/>
                      </a:cubicBezTo>
                      <a:cubicBezTo>
                        <a:pt x="975565" y="342029"/>
                        <a:pt x="960142" y="345168"/>
                        <a:pt x="943492" y="348717"/>
                      </a:cubicBezTo>
                      <a:cubicBezTo>
                        <a:pt x="921382" y="353357"/>
                        <a:pt x="897089" y="358680"/>
                        <a:pt x="871157" y="364412"/>
                      </a:cubicBezTo>
                      <a:cubicBezTo>
                        <a:pt x="856417" y="367688"/>
                        <a:pt x="841132" y="371100"/>
                        <a:pt x="825300" y="374648"/>
                      </a:cubicBezTo>
                      <a:cubicBezTo>
                        <a:pt x="629724" y="419277"/>
                        <a:pt x="370684" y="486971"/>
                        <a:pt x="266413" y="553300"/>
                      </a:cubicBezTo>
                      <a:cubicBezTo>
                        <a:pt x="259044" y="557941"/>
                        <a:pt x="251947" y="562581"/>
                        <a:pt x="245123" y="567222"/>
                      </a:cubicBezTo>
                      <a:cubicBezTo>
                        <a:pt x="86260" y="674085"/>
                        <a:pt x="53641" y="766346"/>
                        <a:pt x="24161" y="747648"/>
                      </a:cubicBezTo>
                      <a:cubicBezTo>
                        <a:pt x="-6683" y="728132"/>
                        <a:pt x="-13507" y="648154"/>
                        <a:pt x="36717" y="595473"/>
                      </a:cubicBezTo>
                      <a:cubicBezTo>
                        <a:pt x="71520" y="559033"/>
                        <a:pt x="95813" y="505805"/>
                        <a:pt x="142489" y="448347"/>
                      </a:cubicBezTo>
                      <a:cubicBezTo>
                        <a:pt x="155046" y="432788"/>
                        <a:pt x="169376" y="416957"/>
                        <a:pt x="185890" y="400989"/>
                      </a:cubicBezTo>
                      <a:cubicBezTo>
                        <a:pt x="258907" y="330701"/>
                        <a:pt x="375734" y="257957"/>
                        <a:pt x="440972" y="202000"/>
                      </a:cubicBezTo>
                      <a:cubicBezTo>
                        <a:pt x="445203" y="198452"/>
                        <a:pt x="449160" y="194904"/>
                        <a:pt x="452982" y="191355"/>
                      </a:cubicBezTo>
                      <a:cubicBezTo>
                        <a:pt x="506619" y="141813"/>
                        <a:pt x="527637" y="39862"/>
                        <a:pt x="625629" y="8881"/>
                      </a:cubicBezTo>
                      <a:cubicBezTo>
                        <a:pt x="673534" y="-6269"/>
                        <a:pt x="730856" y="-400"/>
                        <a:pt x="786267" y="14203"/>
                      </a:cubicBezTo>
                      <a:cubicBezTo>
                        <a:pt x="796093" y="16797"/>
                        <a:pt x="805920" y="19663"/>
                        <a:pt x="815473" y="22802"/>
                      </a:cubicBezTo>
                      <a:cubicBezTo>
                        <a:pt x="829940" y="27442"/>
                        <a:pt x="843998" y="32492"/>
                        <a:pt x="857509" y="37678"/>
                      </a:cubicBezTo>
                      <a:cubicBezTo>
                        <a:pt x="876207" y="45048"/>
                        <a:pt x="894086" y="52691"/>
                        <a:pt x="910327" y="60334"/>
                      </a:cubicBezTo>
                      <a:cubicBezTo>
                        <a:pt x="925886" y="67567"/>
                        <a:pt x="940080" y="74665"/>
                        <a:pt x="952226" y="81079"/>
                      </a:cubicBezTo>
                      <a:cubicBezTo>
                        <a:pt x="981706" y="96501"/>
                        <a:pt x="999858" y="107966"/>
                        <a:pt x="999858" y="107966"/>
                      </a:cubicBezTo>
                      <a:lnTo>
                        <a:pt x="1068371" y="323468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" name="任意多边形 55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8050139" y="5391144"/>
                  <a:ext cx="345158" cy="206708"/>
                </a:xfrm>
                <a:custGeom>
                  <a:gdLst>
                    <a:gd name="connsiteX0" fmla="*/ 345158 w 345158"/>
                    <a:gd name="connsiteY0" fmla="*/ 14232 h 206708"/>
                    <a:gd name="connsiteX1" fmla="*/ 0 w 345158"/>
                    <a:gd name="connsiteY1" fmla="*/ 201892 h 206708"/>
                    <a:gd name="connsiteX2" fmla="*/ 12010 w 345158"/>
                    <a:gd name="connsiteY2" fmla="*/ 191247 h 206708"/>
                    <a:gd name="connsiteX3" fmla="*/ 184658 w 345158"/>
                    <a:gd name="connsiteY3" fmla="*/ 8773 h 206708"/>
                    <a:gd name="connsiteX4" fmla="*/ 345158 w 345158"/>
                    <a:gd name="connsiteY4" fmla="*/ 14232 h 20670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45158" h="206703">
                      <a:moveTo>
                        <a:pt x="345158" y="14232"/>
                      </a:moveTo>
                      <a:cubicBezTo>
                        <a:pt x="287291" y="89979"/>
                        <a:pt x="153813" y="234921"/>
                        <a:pt x="0" y="201892"/>
                      </a:cubicBezTo>
                      <a:cubicBezTo>
                        <a:pt x="4231" y="198344"/>
                        <a:pt x="8189" y="194795"/>
                        <a:pt x="12010" y="191247"/>
                      </a:cubicBezTo>
                      <a:cubicBezTo>
                        <a:pt x="65647" y="141704"/>
                        <a:pt x="86665" y="39754"/>
                        <a:pt x="184658" y="8773"/>
                      </a:cubicBezTo>
                      <a:cubicBezTo>
                        <a:pt x="232426" y="-6240"/>
                        <a:pt x="289884" y="-372"/>
                        <a:pt x="345158" y="14232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" name="任意多边形 56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7609168" y="5839247"/>
                  <a:ext cx="245122" cy="301725"/>
                </a:xfrm>
                <a:custGeom>
                  <a:gdLst>
                    <a:gd name="connsiteX0" fmla="*/ 245123 w 245122"/>
                    <a:gd name="connsiteY0" fmla="*/ 118874 h 301725"/>
                    <a:gd name="connsiteX1" fmla="*/ 24161 w 245122"/>
                    <a:gd name="connsiteY1" fmla="*/ 299301 h 301725"/>
                    <a:gd name="connsiteX2" fmla="*/ 36717 w 245122"/>
                    <a:gd name="connsiteY2" fmla="*/ 147126 h 301725"/>
                    <a:gd name="connsiteX3" fmla="*/ 142489 w 245122"/>
                    <a:gd name="connsiteY3" fmla="*/ 0 h 301725"/>
                    <a:gd name="connsiteX4" fmla="*/ 245123 w 245122"/>
                    <a:gd name="connsiteY4" fmla="*/ 118874 h 30172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45118" h="301725">
                      <a:moveTo>
                        <a:pt x="245123" y="118874"/>
                      </a:moveTo>
                      <a:cubicBezTo>
                        <a:pt x="86260" y="225738"/>
                        <a:pt x="53641" y="317999"/>
                        <a:pt x="24161" y="299301"/>
                      </a:cubicBezTo>
                      <a:cubicBezTo>
                        <a:pt x="-6683" y="279784"/>
                        <a:pt x="-13507" y="199807"/>
                        <a:pt x="36717" y="147126"/>
                      </a:cubicBezTo>
                      <a:cubicBezTo>
                        <a:pt x="71520" y="110685"/>
                        <a:pt x="95813" y="57458"/>
                        <a:pt x="142489" y="0"/>
                      </a:cubicBezTo>
                      <a:cubicBezTo>
                        <a:pt x="181796" y="27978"/>
                        <a:pt x="223695" y="67557"/>
                        <a:pt x="245123" y="118874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" name="任意多边形 57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8509908" y="5451506"/>
                  <a:ext cx="88608" cy="288246"/>
                </a:xfrm>
                <a:custGeom>
                  <a:gdLst>
                    <a:gd name="connsiteX0" fmla="*/ 88609 w 88608"/>
                    <a:gd name="connsiteY0" fmla="*/ 278693 h 288246"/>
                    <a:gd name="connsiteX1" fmla="*/ 42615 w 88608"/>
                    <a:gd name="connsiteY1" fmla="*/ 288246 h 288246"/>
                    <a:gd name="connsiteX2" fmla="*/ 33 w 88608"/>
                    <a:gd name="connsiteY2" fmla="*/ 97447 h 288246"/>
                    <a:gd name="connsiteX3" fmla="*/ 9450 w 88608"/>
                    <a:gd name="connsiteY3" fmla="*/ 0 h 288246"/>
                    <a:gd name="connsiteX4" fmla="*/ 51349 w 88608"/>
                    <a:gd name="connsiteY4" fmla="*/ 20745 h 288246"/>
                    <a:gd name="connsiteX5" fmla="*/ 44798 w 88608"/>
                    <a:gd name="connsiteY5" fmla="*/ 98402 h 288246"/>
                    <a:gd name="connsiteX6" fmla="*/ 88609 w 88608"/>
                    <a:gd name="connsiteY6" fmla="*/ 278693 h 2882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8608" h="288246">
                      <a:moveTo>
                        <a:pt x="88609" y="278693"/>
                      </a:moveTo>
                      <a:cubicBezTo>
                        <a:pt x="74688" y="281559"/>
                        <a:pt x="59265" y="284698"/>
                        <a:pt x="42615" y="288246"/>
                      </a:cubicBezTo>
                      <a:cubicBezTo>
                        <a:pt x="13681" y="235428"/>
                        <a:pt x="-786" y="171010"/>
                        <a:pt x="33" y="97447"/>
                      </a:cubicBezTo>
                      <a:cubicBezTo>
                        <a:pt x="442" y="60324"/>
                        <a:pt x="4810" y="26477"/>
                        <a:pt x="9450" y="0"/>
                      </a:cubicBezTo>
                      <a:cubicBezTo>
                        <a:pt x="25009" y="7233"/>
                        <a:pt x="39203" y="14330"/>
                        <a:pt x="51349" y="20745"/>
                      </a:cubicBezTo>
                      <a:cubicBezTo>
                        <a:pt x="47937" y="43128"/>
                        <a:pt x="45071" y="69741"/>
                        <a:pt x="44798" y="98402"/>
                      </a:cubicBezTo>
                      <a:cubicBezTo>
                        <a:pt x="44252" y="156270"/>
                        <a:pt x="53806" y="222599"/>
                        <a:pt x="88609" y="278693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" name="任意多边形 58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8392708" y="5413974"/>
                  <a:ext cx="87616" cy="351709"/>
                </a:xfrm>
                <a:custGeom>
                  <a:gdLst>
                    <a:gd name="connsiteX0" fmla="*/ 73969 w 87616"/>
                    <a:gd name="connsiteY0" fmla="*/ 14876 h 351709"/>
                    <a:gd name="connsiteX1" fmla="*/ 31933 w 87616"/>
                    <a:gd name="connsiteY1" fmla="*/ 0 h 351709"/>
                    <a:gd name="connsiteX2" fmla="*/ 3136 w 87616"/>
                    <a:gd name="connsiteY2" fmla="*/ 126654 h 351709"/>
                    <a:gd name="connsiteX3" fmla="*/ 41760 w 87616"/>
                    <a:gd name="connsiteY3" fmla="*/ 351709 h 351709"/>
                    <a:gd name="connsiteX4" fmla="*/ 87617 w 87616"/>
                    <a:gd name="connsiteY4" fmla="*/ 341473 h 351709"/>
                    <a:gd name="connsiteX5" fmla="*/ 73969 w 87616"/>
                    <a:gd name="connsiteY5" fmla="*/ 14876 h 35170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87616" h="351709">
                      <a:moveTo>
                        <a:pt x="73969" y="14876"/>
                      </a:moveTo>
                      <a:cubicBezTo>
                        <a:pt x="60321" y="9690"/>
                        <a:pt x="46263" y="4640"/>
                        <a:pt x="31933" y="0"/>
                      </a:cubicBezTo>
                      <a:cubicBezTo>
                        <a:pt x="22516" y="27159"/>
                        <a:pt x="9141" y="72880"/>
                        <a:pt x="3136" y="126654"/>
                      </a:cubicBezTo>
                      <a:cubicBezTo>
                        <a:pt x="-6691" y="213865"/>
                        <a:pt x="6684" y="290293"/>
                        <a:pt x="41760" y="351709"/>
                      </a:cubicBezTo>
                      <a:cubicBezTo>
                        <a:pt x="57455" y="348161"/>
                        <a:pt x="72741" y="344749"/>
                        <a:pt x="87617" y="341473"/>
                      </a:cubicBezTo>
                      <a:cubicBezTo>
                        <a:pt x="13235" y="227513"/>
                        <a:pt x="54043" y="73153"/>
                        <a:pt x="73969" y="14876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49" name="任意多边形 48"/>
              <p:cNvSpPr/>
              <p:nvPr>
                <p:custDataLst>
                  <p:tags r:id="rId102"/>
                </p:custDataLst>
              </p:nvPr>
            </p:nvSpPr>
            <p:spPr>
              <a:xfrm>
                <a:off x="8605771" y="4341678"/>
                <a:ext cx="2531074" cy="1422905"/>
              </a:xfrm>
              <a:custGeom>
                <a:gdLst>
                  <a:gd name="connsiteX0" fmla="*/ 2417044 w 2531074"/>
                  <a:gd name="connsiteY0" fmla="*/ 546029 h 1422905"/>
                  <a:gd name="connsiteX1" fmla="*/ 1232941 w 2531074"/>
                  <a:gd name="connsiteY1" fmla="*/ 1215328 h 1422905"/>
                  <a:gd name="connsiteX2" fmla="*/ 779827 w 2531074"/>
                  <a:gd name="connsiteY2" fmla="*/ 1337204 h 1422905"/>
                  <a:gd name="connsiteX3" fmla="*/ 516693 w 2531074"/>
                  <a:gd name="connsiteY3" fmla="*/ 1390432 h 1422905"/>
                  <a:gd name="connsiteX4" fmla="*/ 121037 w 2531074"/>
                  <a:gd name="connsiteY4" fmla="*/ 1418683 h 1422905"/>
                  <a:gd name="connsiteX5" fmla="*/ 19086 w 2531074"/>
                  <a:gd name="connsiteY5" fmla="*/ 1071341 h 1422905"/>
                  <a:gd name="connsiteX6" fmla="*/ 619736 w 2531074"/>
                  <a:gd name="connsiteY6" fmla="*/ 864027 h 1422905"/>
                  <a:gd name="connsiteX7" fmla="*/ 767134 w 2531074"/>
                  <a:gd name="connsiteY7" fmla="*/ 778454 h 1422905"/>
                  <a:gd name="connsiteX8" fmla="*/ 797569 w 2531074"/>
                  <a:gd name="connsiteY8" fmla="*/ 756617 h 1422905"/>
                  <a:gd name="connsiteX9" fmla="*/ 1798788 w 2531074"/>
                  <a:gd name="connsiteY9" fmla="*/ 116389 h 1422905"/>
                  <a:gd name="connsiteX10" fmla="*/ 2316867 w 2531074"/>
                  <a:gd name="connsiteY10" fmla="*/ 20170 h 1422905"/>
                  <a:gd name="connsiteX11" fmla="*/ 2413359 w 2531074"/>
                  <a:gd name="connsiteY11" fmla="*/ 71760 h 1422905"/>
                  <a:gd name="connsiteX12" fmla="*/ 2417044 w 2531074"/>
                  <a:gd name="connsiteY12" fmla="*/ 546029 h 1422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531074" h="1422905">
                    <a:moveTo>
                      <a:pt x="2417044" y="546029"/>
                    </a:moveTo>
                    <a:cubicBezTo>
                      <a:pt x="2207547" y="801792"/>
                      <a:pt x="1736690" y="1063425"/>
                      <a:pt x="1232941" y="1215328"/>
                    </a:cubicBezTo>
                    <a:cubicBezTo>
                      <a:pt x="1058110" y="1268009"/>
                      <a:pt x="907982" y="1307588"/>
                      <a:pt x="779827" y="1337204"/>
                    </a:cubicBezTo>
                    <a:cubicBezTo>
                      <a:pt x="678968" y="1360679"/>
                      <a:pt x="591621" y="1377739"/>
                      <a:pt x="516693" y="1390432"/>
                    </a:cubicBezTo>
                    <a:cubicBezTo>
                      <a:pt x="227355" y="1439018"/>
                      <a:pt x="121037" y="1418683"/>
                      <a:pt x="121037" y="1418683"/>
                    </a:cubicBezTo>
                    <a:cubicBezTo>
                      <a:pt x="121037" y="1418683"/>
                      <a:pt x="-57479" y="1361225"/>
                      <a:pt x="19086" y="1071341"/>
                    </a:cubicBezTo>
                    <a:cubicBezTo>
                      <a:pt x="19086" y="1071341"/>
                      <a:pt x="357557" y="993547"/>
                      <a:pt x="619736" y="864027"/>
                    </a:cubicBezTo>
                    <a:cubicBezTo>
                      <a:pt x="673236" y="837550"/>
                      <a:pt x="723461" y="809026"/>
                      <a:pt x="767134" y="778454"/>
                    </a:cubicBezTo>
                    <a:cubicBezTo>
                      <a:pt x="777370" y="771357"/>
                      <a:pt x="787470" y="763987"/>
                      <a:pt x="797569" y="756617"/>
                    </a:cubicBezTo>
                    <a:cubicBezTo>
                      <a:pt x="1041323" y="578101"/>
                      <a:pt x="1249592" y="335576"/>
                      <a:pt x="1798788" y="116389"/>
                    </a:cubicBezTo>
                    <a:cubicBezTo>
                      <a:pt x="1798788" y="116389"/>
                      <a:pt x="2086079" y="-58033"/>
                      <a:pt x="2316867" y="20170"/>
                    </a:cubicBezTo>
                    <a:cubicBezTo>
                      <a:pt x="2351260" y="31771"/>
                      <a:pt x="2383879" y="48558"/>
                      <a:pt x="2413359" y="71760"/>
                    </a:cubicBezTo>
                    <a:cubicBezTo>
                      <a:pt x="2580683" y="203463"/>
                      <a:pt x="2558437" y="373381"/>
                      <a:pt x="2417044" y="546029"/>
                    </a:cubicBezTo>
                    <a:close/>
                  </a:path>
                </a:pathLst>
              </a:custGeom>
              <a:solidFill>
                <a:srgbClr val="2A81EA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任意多边形 49"/>
              <p:cNvSpPr/>
              <p:nvPr>
                <p:custDataLst>
                  <p:tags r:id="rId103"/>
                </p:custDataLst>
              </p:nvPr>
            </p:nvSpPr>
            <p:spPr>
              <a:xfrm>
                <a:off x="9225370" y="5098159"/>
                <a:ext cx="771522" cy="395383"/>
              </a:xfrm>
              <a:custGeom>
                <a:gdLst>
                  <a:gd name="connsiteX0" fmla="*/ 771523 w 771522"/>
                  <a:gd name="connsiteY0" fmla="*/ 380371 h 395383"/>
                  <a:gd name="connsiteX1" fmla="*/ 662338 w 771522"/>
                  <a:gd name="connsiteY1" fmla="*/ 395383 h 395383"/>
                  <a:gd name="connsiteX2" fmla="*/ 0 w 771522"/>
                  <a:gd name="connsiteY2" fmla="*/ 107410 h 395383"/>
                  <a:gd name="connsiteX3" fmla="*/ 147399 w 771522"/>
                  <a:gd name="connsiteY3" fmla="*/ 21837 h 395383"/>
                  <a:gd name="connsiteX4" fmla="*/ 177834 w 771522"/>
                  <a:gd name="connsiteY4" fmla="*/ 0 h 395383"/>
                  <a:gd name="connsiteX5" fmla="*/ 771523 w 771522"/>
                  <a:gd name="connsiteY5" fmla="*/ 380371 h 3953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71522" h="395383">
                    <a:moveTo>
                      <a:pt x="771523" y="380371"/>
                    </a:moveTo>
                    <a:lnTo>
                      <a:pt x="662338" y="395383"/>
                    </a:lnTo>
                    <a:lnTo>
                      <a:pt x="0" y="107410"/>
                    </a:lnTo>
                    <a:cubicBezTo>
                      <a:pt x="53500" y="80933"/>
                      <a:pt x="103725" y="52409"/>
                      <a:pt x="147399" y="21837"/>
                    </a:cubicBezTo>
                    <a:cubicBezTo>
                      <a:pt x="157635" y="14740"/>
                      <a:pt x="167734" y="7370"/>
                      <a:pt x="177834" y="0"/>
                    </a:cubicBezTo>
                    <a:lnTo>
                      <a:pt x="771523" y="380371"/>
                    </a:ln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任意多边形 50"/>
              <p:cNvSpPr/>
              <p:nvPr>
                <p:custDataLst>
                  <p:tags r:id="rId104"/>
                </p:custDataLst>
              </p:nvPr>
            </p:nvSpPr>
            <p:spPr>
              <a:xfrm>
                <a:off x="8659387" y="5437176"/>
                <a:ext cx="726211" cy="294933"/>
              </a:xfrm>
              <a:custGeom>
                <a:gdLst>
                  <a:gd name="connsiteX0" fmla="*/ 726211 w 726211"/>
                  <a:gd name="connsiteY0" fmla="*/ 241706 h 294933"/>
                  <a:gd name="connsiteX1" fmla="*/ 463077 w 726211"/>
                  <a:gd name="connsiteY1" fmla="*/ 294934 h 294933"/>
                  <a:gd name="connsiteX2" fmla="*/ 0 w 726211"/>
                  <a:gd name="connsiteY2" fmla="*/ 130884 h 294933"/>
                  <a:gd name="connsiteX3" fmla="*/ 16378 w 726211"/>
                  <a:gd name="connsiteY3" fmla="*/ 0 h 294933"/>
                  <a:gd name="connsiteX4" fmla="*/ 726211 w 726211"/>
                  <a:gd name="connsiteY4" fmla="*/ 241706 h 29493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26211" h="294933">
                    <a:moveTo>
                      <a:pt x="726211" y="241706"/>
                    </a:moveTo>
                    <a:cubicBezTo>
                      <a:pt x="625352" y="265181"/>
                      <a:pt x="538005" y="282241"/>
                      <a:pt x="463077" y="294934"/>
                    </a:cubicBezTo>
                    <a:cubicBezTo>
                      <a:pt x="252352" y="237748"/>
                      <a:pt x="0" y="130884"/>
                      <a:pt x="0" y="130884"/>
                    </a:cubicBezTo>
                    <a:lnTo>
                      <a:pt x="16378" y="0"/>
                    </a:lnTo>
                    <a:lnTo>
                      <a:pt x="726211" y="241706"/>
                    </a:ln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任意多边形 51"/>
              <p:cNvSpPr/>
              <p:nvPr>
                <p:custDataLst>
                  <p:tags r:id="rId105"/>
                </p:custDataLst>
              </p:nvPr>
            </p:nvSpPr>
            <p:spPr>
              <a:xfrm>
                <a:off x="10891471" y="4361848"/>
                <a:ext cx="245375" cy="525858"/>
              </a:xfrm>
              <a:custGeom>
                <a:gdLst>
                  <a:gd name="connsiteX0" fmla="*/ 131344 w 245375"/>
                  <a:gd name="connsiteY0" fmla="*/ 525858 h 525858"/>
                  <a:gd name="connsiteX1" fmla="*/ 31167 w 245375"/>
                  <a:gd name="connsiteY1" fmla="*/ 0 h 525858"/>
                  <a:gd name="connsiteX2" fmla="*/ 127659 w 245375"/>
                  <a:gd name="connsiteY2" fmla="*/ 51590 h 525858"/>
                  <a:gd name="connsiteX3" fmla="*/ 131344 w 245375"/>
                  <a:gd name="connsiteY3" fmla="*/ 525858 h 52585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45375" h="525858">
                    <a:moveTo>
                      <a:pt x="131344" y="525858"/>
                    </a:moveTo>
                    <a:cubicBezTo>
                      <a:pt x="-41576" y="293569"/>
                      <a:pt x="-7184" y="98948"/>
                      <a:pt x="31167" y="0"/>
                    </a:cubicBezTo>
                    <a:cubicBezTo>
                      <a:pt x="65560" y="11601"/>
                      <a:pt x="98179" y="28524"/>
                      <a:pt x="127659" y="51590"/>
                    </a:cubicBezTo>
                    <a:cubicBezTo>
                      <a:pt x="294983" y="183293"/>
                      <a:pt x="272738" y="353211"/>
                      <a:pt x="131344" y="525858"/>
                    </a:cubicBez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任意多边形 52"/>
              <p:cNvSpPr/>
              <p:nvPr>
                <p:custDataLst>
                  <p:tags r:id="rId106"/>
                </p:custDataLst>
              </p:nvPr>
            </p:nvSpPr>
            <p:spPr>
              <a:xfrm>
                <a:off x="8648605" y="4518655"/>
                <a:ext cx="1756737" cy="980755"/>
              </a:xfrm>
              <a:custGeom>
                <a:gdLst>
                  <a:gd name="connsiteX0" fmla="*/ 4913 w 1756737"/>
                  <a:gd name="connsiteY0" fmla="*/ 980756 h 980755"/>
                  <a:gd name="connsiteX1" fmla="*/ 973923 w 1756737"/>
                  <a:gd name="connsiteY1" fmla="*/ 585236 h 980755"/>
                  <a:gd name="connsiteX2" fmla="*/ 1724837 w 1756737"/>
                  <a:gd name="connsiteY2" fmla="*/ 146043 h 980755"/>
                  <a:gd name="connsiteX3" fmla="*/ 1750632 w 1756737"/>
                  <a:gd name="connsiteY3" fmla="*/ 46412 h 980755"/>
                  <a:gd name="connsiteX4" fmla="*/ 1639946 w 1756737"/>
                  <a:gd name="connsiteY4" fmla="*/ 9 h 980755"/>
                  <a:gd name="connsiteX5" fmla="*/ 1626844 w 1756737"/>
                  <a:gd name="connsiteY5" fmla="*/ 13111 h 980755"/>
                  <a:gd name="connsiteX6" fmla="*/ 1626844 w 1756737"/>
                  <a:gd name="connsiteY6" fmla="*/ 13111 h 980755"/>
                  <a:gd name="connsiteX7" fmla="*/ 1638991 w 1756737"/>
                  <a:gd name="connsiteY7" fmla="*/ 25394 h 980755"/>
                  <a:gd name="connsiteX8" fmla="*/ 1728113 w 1756737"/>
                  <a:gd name="connsiteY8" fmla="*/ 58150 h 980755"/>
                  <a:gd name="connsiteX9" fmla="*/ 1704638 w 1756737"/>
                  <a:gd name="connsiteY9" fmla="*/ 130893 h 980755"/>
                  <a:gd name="connsiteX10" fmla="*/ 962595 w 1756737"/>
                  <a:gd name="connsiteY10" fmla="*/ 562717 h 980755"/>
                  <a:gd name="connsiteX11" fmla="*/ 0 w 1756737"/>
                  <a:gd name="connsiteY11" fmla="*/ 956053 h 980755"/>
                  <a:gd name="connsiteX12" fmla="*/ 4913 w 1756737"/>
                  <a:gd name="connsiteY12" fmla="*/ 980756 h 98075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756737" h="980755">
                    <a:moveTo>
                      <a:pt x="4913" y="980756"/>
                    </a:moveTo>
                    <a:cubicBezTo>
                      <a:pt x="181109" y="946226"/>
                      <a:pt x="543328" y="798418"/>
                      <a:pt x="973923" y="585236"/>
                    </a:cubicBezTo>
                    <a:cubicBezTo>
                      <a:pt x="1296016" y="425827"/>
                      <a:pt x="1668334" y="220424"/>
                      <a:pt x="1724837" y="146043"/>
                    </a:cubicBezTo>
                    <a:cubicBezTo>
                      <a:pt x="1755409" y="105918"/>
                      <a:pt x="1764007" y="72344"/>
                      <a:pt x="1750632" y="46412"/>
                    </a:cubicBezTo>
                    <a:cubicBezTo>
                      <a:pt x="1730569" y="7516"/>
                      <a:pt x="1668471" y="964"/>
                      <a:pt x="1639946" y="9"/>
                    </a:cubicBezTo>
                    <a:cubicBezTo>
                      <a:pt x="1632576" y="-264"/>
                      <a:pt x="1626571" y="5741"/>
                      <a:pt x="1626844" y="13111"/>
                    </a:cubicBezTo>
                    <a:lnTo>
                      <a:pt x="1626844" y="13111"/>
                    </a:lnTo>
                    <a:cubicBezTo>
                      <a:pt x="1626981" y="19799"/>
                      <a:pt x="1632303" y="25121"/>
                      <a:pt x="1638991" y="25394"/>
                    </a:cubicBezTo>
                    <a:cubicBezTo>
                      <a:pt x="1666969" y="26350"/>
                      <a:pt x="1715420" y="33310"/>
                      <a:pt x="1728113" y="58150"/>
                    </a:cubicBezTo>
                    <a:cubicBezTo>
                      <a:pt x="1738758" y="78758"/>
                      <a:pt x="1721152" y="109057"/>
                      <a:pt x="1704638" y="130893"/>
                    </a:cubicBezTo>
                    <a:cubicBezTo>
                      <a:pt x="1659054" y="190808"/>
                      <a:pt x="1347060" y="372464"/>
                      <a:pt x="962595" y="562717"/>
                    </a:cubicBezTo>
                    <a:cubicBezTo>
                      <a:pt x="631631" y="726493"/>
                      <a:pt x="204993" y="915928"/>
                      <a:pt x="0" y="956053"/>
                    </a:cubicBezTo>
                    <a:lnTo>
                      <a:pt x="4913" y="980756"/>
                    </a:ln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任意多边形 53"/>
              <p:cNvSpPr/>
              <p:nvPr>
                <p:custDataLst>
                  <p:tags r:id="rId107"/>
                </p:custDataLst>
              </p:nvPr>
            </p:nvSpPr>
            <p:spPr>
              <a:xfrm>
                <a:off x="8569432" y="5368672"/>
                <a:ext cx="251547" cy="440796"/>
              </a:xfrm>
              <a:custGeom>
                <a:gdLst>
                  <a:gd name="connsiteX0" fmla="*/ 122164 w 251547"/>
                  <a:gd name="connsiteY0" fmla="*/ 8180 h 440796"/>
                  <a:gd name="connsiteX1" fmla="*/ 251547 w 251547"/>
                  <a:gd name="connsiteY1" fmla="*/ 415436 h 440796"/>
                  <a:gd name="connsiteX2" fmla="*/ 108516 w 251547"/>
                  <a:gd name="connsiteY2" fmla="*/ 424581 h 440796"/>
                  <a:gd name="connsiteX3" fmla="*/ 11615 w 251547"/>
                  <a:gd name="connsiteY3" fmla="*/ 21691 h 440796"/>
                  <a:gd name="connsiteX4" fmla="*/ 122164 w 251547"/>
                  <a:gd name="connsiteY4" fmla="*/ 8180 h 4407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1547" h="440796">
                    <a:moveTo>
                      <a:pt x="122164" y="8180"/>
                    </a:moveTo>
                    <a:cubicBezTo>
                      <a:pt x="135266" y="162948"/>
                      <a:pt x="169113" y="304478"/>
                      <a:pt x="251547" y="415436"/>
                    </a:cubicBezTo>
                    <a:cubicBezTo>
                      <a:pt x="251547" y="415436"/>
                      <a:pt x="174845" y="465798"/>
                      <a:pt x="108516" y="424581"/>
                    </a:cubicBezTo>
                    <a:cubicBezTo>
                      <a:pt x="57882" y="393054"/>
                      <a:pt x="-32059" y="148481"/>
                      <a:pt x="11615" y="21691"/>
                    </a:cubicBezTo>
                    <a:cubicBezTo>
                      <a:pt x="55971" y="-282"/>
                      <a:pt x="93913" y="-6970"/>
                      <a:pt x="122164" y="8180"/>
                    </a:cubicBez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" name="组合 13"/>
            <p:cNvGrpSpPr/>
            <p:nvPr>
              <p:custDataLst>
                <p:tags r:id="rId108"/>
              </p:custDataLst>
            </p:nvPr>
          </p:nvGrpSpPr>
          <p:grpSpPr>
            <a:xfrm flipH="1">
              <a:off x="7487257" y="4270432"/>
              <a:ext cx="3442205" cy="1999987"/>
              <a:chOff x="7504629" y="4270432"/>
              <a:chExt cx="3442205" cy="1999987"/>
            </a:xfrm>
            <a:solidFill>
              <a:schemeClr val="accent1"/>
            </a:solidFill>
          </p:grpSpPr>
          <p:grpSp>
            <p:nvGrpSpPr>
              <p:cNvPr id="38" name="组合 37"/>
              <p:cNvGrpSpPr/>
              <p:nvPr>
                <p:custDataLst>
                  <p:tags r:id="rId109"/>
                </p:custDataLst>
              </p:nvPr>
            </p:nvGrpSpPr>
            <p:grpSpPr>
              <a:xfrm>
                <a:off x="9904496" y="5478534"/>
                <a:ext cx="1042339" cy="791884"/>
                <a:chOff x="9904496" y="5478534"/>
                <a:chExt cx="1042339" cy="791884"/>
              </a:xfrm>
              <a:solidFill>
                <a:schemeClr val="accent1"/>
              </a:solidFill>
            </p:grpSpPr>
            <p:sp>
              <p:nvSpPr>
                <p:cNvPr id="43" name="任意多边形 42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9904496" y="5478651"/>
                  <a:ext cx="1042339" cy="791768"/>
                </a:xfrm>
                <a:custGeom>
                  <a:gdLst>
                    <a:gd name="connsiteX0" fmla="*/ 0 w 1042339"/>
                    <a:gd name="connsiteY0" fmla="*/ 298361 h 791768"/>
                    <a:gd name="connsiteX1" fmla="*/ 77657 w 1042339"/>
                    <a:gd name="connsiteY1" fmla="*/ 319106 h 791768"/>
                    <a:gd name="connsiteX2" fmla="*/ 122832 w 1042339"/>
                    <a:gd name="connsiteY2" fmla="*/ 331662 h 791768"/>
                    <a:gd name="connsiteX3" fmla="*/ 193938 w 1042339"/>
                    <a:gd name="connsiteY3" fmla="*/ 351997 h 791768"/>
                    <a:gd name="connsiteX4" fmla="*/ 238977 w 1042339"/>
                    <a:gd name="connsiteY4" fmla="*/ 365236 h 791768"/>
                    <a:gd name="connsiteX5" fmla="*/ 785034 w 1042339"/>
                    <a:gd name="connsiteY5" fmla="*/ 580056 h 791768"/>
                    <a:gd name="connsiteX6" fmla="*/ 805370 w 1042339"/>
                    <a:gd name="connsiteY6" fmla="*/ 595341 h 791768"/>
                    <a:gd name="connsiteX7" fmla="*/ 1014048 w 1042339"/>
                    <a:gd name="connsiteY7" fmla="*/ 789826 h 791768"/>
                    <a:gd name="connsiteX8" fmla="*/ 1011455 w 1042339"/>
                    <a:gd name="connsiteY8" fmla="*/ 637241 h 791768"/>
                    <a:gd name="connsiteX9" fmla="*/ 915510 w 1042339"/>
                    <a:gd name="connsiteY9" fmla="*/ 483565 h 791768"/>
                    <a:gd name="connsiteX10" fmla="*/ 875248 w 1042339"/>
                    <a:gd name="connsiteY10" fmla="*/ 433476 h 791768"/>
                    <a:gd name="connsiteX11" fmla="*/ 633678 w 1042339"/>
                    <a:gd name="connsiteY11" fmla="*/ 218247 h 791768"/>
                    <a:gd name="connsiteX12" fmla="*/ 622486 w 1042339"/>
                    <a:gd name="connsiteY12" fmla="*/ 206919 h 791768"/>
                    <a:gd name="connsiteX13" fmla="*/ 462122 w 1042339"/>
                    <a:gd name="connsiteY13" fmla="*/ 13527 h 791768"/>
                    <a:gd name="connsiteX14" fmla="*/ 301485 w 1042339"/>
                    <a:gd name="connsiteY14" fmla="*/ 8340 h 791768"/>
                    <a:gd name="connsiteX15" fmla="*/ 271732 w 1042339"/>
                    <a:gd name="connsiteY15" fmla="*/ 14891 h 791768"/>
                    <a:gd name="connsiteX16" fmla="*/ 228741 w 1042339"/>
                    <a:gd name="connsiteY16" fmla="*/ 27038 h 791768"/>
                    <a:gd name="connsiteX17" fmla="*/ 174558 w 1042339"/>
                    <a:gd name="connsiteY17" fmla="*/ 46145 h 791768"/>
                    <a:gd name="connsiteX18" fmla="*/ 131431 w 1042339"/>
                    <a:gd name="connsiteY18" fmla="*/ 64161 h 791768"/>
                    <a:gd name="connsiteX19" fmla="*/ 82161 w 1042339"/>
                    <a:gd name="connsiteY19" fmla="*/ 87908 h 791768"/>
                    <a:gd name="connsiteX20" fmla="*/ 0 w 1042339"/>
                    <a:gd name="connsiteY20" fmla="*/ 298361 h 7917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042339" h="791768">
                      <a:moveTo>
                        <a:pt x="0" y="298361"/>
                      </a:moveTo>
                      <a:cubicBezTo>
                        <a:pt x="0" y="298361"/>
                        <a:pt x="29616" y="306004"/>
                        <a:pt x="77657" y="319106"/>
                      </a:cubicBezTo>
                      <a:cubicBezTo>
                        <a:pt x="91305" y="322791"/>
                        <a:pt x="106455" y="327022"/>
                        <a:pt x="122832" y="331662"/>
                      </a:cubicBezTo>
                      <a:cubicBezTo>
                        <a:pt x="144533" y="337803"/>
                        <a:pt x="168417" y="344627"/>
                        <a:pt x="193938" y="351997"/>
                      </a:cubicBezTo>
                      <a:cubicBezTo>
                        <a:pt x="208405" y="356228"/>
                        <a:pt x="223555" y="360596"/>
                        <a:pt x="238977" y="365236"/>
                      </a:cubicBezTo>
                      <a:cubicBezTo>
                        <a:pt x="431278" y="422558"/>
                        <a:pt x="685267" y="507039"/>
                        <a:pt x="785034" y="580056"/>
                      </a:cubicBezTo>
                      <a:cubicBezTo>
                        <a:pt x="791995" y="585242"/>
                        <a:pt x="798819" y="590292"/>
                        <a:pt x="805370" y="595341"/>
                      </a:cubicBezTo>
                      <a:cubicBezTo>
                        <a:pt x="956999" y="712305"/>
                        <a:pt x="983340" y="806613"/>
                        <a:pt x="1014048" y="789826"/>
                      </a:cubicBezTo>
                      <a:cubicBezTo>
                        <a:pt x="1045985" y="772356"/>
                        <a:pt x="1058131" y="692925"/>
                        <a:pt x="1011455" y="637241"/>
                      </a:cubicBezTo>
                      <a:cubicBezTo>
                        <a:pt x="979109" y="598617"/>
                        <a:pt x="958364" y="544025"/>
                        <a:pt x="915510" y="483565"/>
                      </a:cubicBezTo>
                      <a:cubicBezTo>
                        <a:pt x="903909" y="467187"/>
                        <a:pt x="890807" y="450536"/>
                        <a:pt x="875248" y="433476"/>
                      </a:cubicBezTo>
                      <a:cubicBezTo>
                        <a:pt x="807008" y="358549"/>
                        <a:pt x="695230" y="278298"/>
                        <a:pt x="633678" y="218247"/>
                      </a:cubicBezTo>
                      <a:cubicBezTo>
                        <a:pt x="629720" y="214426"/>
                        <a:pt x="626035" y="210604"/>
                        <a:pt x="622486" y="206919"/>
                      </a:cubicBezTo>
                      <a:cubicBezTo>
                        <a:pt x="572125" y="153965"/>
                        <a:pt x="557931" y="50922"/>
                        <a:pt x="462122" y="13527"/>
                      </a:cubicBezTo>
                      <a:cubicBezTo>
                        <a:pt x="415309" y="-4625"/>
                        <a:pt x="357715" y="-2578"/>
                        <a:pt x="301485" y="8340"/>
                      </a:cubicBezTo>
                      <a:cubicBezTo>
                        <a:pt x="291522" y="10251"/>
                        <a:pt x="281559" y="12571"/>
                        <a:pt x="271732" y="14891"/>
                      </a:cubicBezTo>
                      <a:cubicBezTo>
                        <a:pt x="256992" y="18576"/>
                        <a:pt x="242662" y="22671"/>
                        <a:pt x="228741" y="27038"/>
                      </a:cubicBezTo>
                      <a:cubicBezTo>
                        <a:pt x="209497" y="33180"/>
                        <a:pt x="191345" y="39731"/>
                        <a:pt x="174558" y="46145"/>
                      </a:cubicBezTo>
                      <a:cubicBezTo>
                        <a:pt x="158590" y="52287"/>
                        <a:pt x="143987" y="58565"/>
                        <a:pt x="131431" y="64161"/>
                      </a:cubicBezTo>
                      <a:cubicBezTo>
                        <a:pt x="100995" y="77672"/>
                        <a:pt x="82161" y="87908"/>
                        <a:pt x="82161" y="87908"/>
                      </a:cubicBezTo>
                      <a:lnTo>
                        <a:pt x="0" y="29836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4" name="任意多边形 43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10206117" y="5478534"/>
                  <a:ext cx="332192" cy="220538"/>
                </a:xfrm>
                <a:custGeom>
                  <a:gdLst>
                    <a:gd name="connsiteX0" fmla="*/ 0 w 332192"/>
                    <a:gd name="connsiteY0" fmla="*/ 8457 h 220538"/>
                    <a:gd name="connsiteX1" fmla="*/ 332193 w 332192"/>
                    <a:gd name="connsiteY1" fmla="*/ 218227 h 220538"/>
                    <a:gd name="connsiteX2" fmla="*/ 321001 w 332192"/>
                    <a:gd name="connsiteY2" fmla="*/ 206899 h 220538"/>
                    <a:gd name="connsiteX3" fmla="*/ 160637 w 332192"/>
                    <a:gd name="connsiteY3" fmla="*/ 13506 h 220538"/>
                    <a:gd name="connsiteX4" fmla="*/ 0 w 332192"/>
                    <a:gd name="connsiteY4" fmla="*/ 8457 h 22053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32192" h="220538">
                      <a:moveTo>
                        <a:pt x="0" y="8457"/>
                      </a:moveTo>
                      <a:cubicBezTo>
                        <a:pt x="52818" y="87888"/>
                        <a:pt x="176469" y="241155"/>
                        <a:pt x="332193" y="218227"/>
                      </a:cubicBezTo>
                      <a:cubicBezTo>
                        <a:pt x="328235" y="214405"/>
                        <a:pt x="324550" y="210584"/>
                        <a:pt x="321001" y="206899"/>
                      </a:cubicBezTo>
                      <a:cubicBezTo>
                        <a:pt x="270640" y="153945"/>
                        <a:pt x="256446" y="50902"/>
                        <a:pt x="160637" y="13506"/>
                      </a:cubicBezTo>
                      <a:cubicBezTo>
                        <a:pt x="113824" y="-4645"/>
                        <a:pt x="56093" y="-2598"/>
                        <a:pt x="0" y="8457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5" name="任意多边形 44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10709866" y="5962079"/>
                  <a:ext cx="236969" cy="308204"/>
                </a:xfrm>
                <a:custGeom>
                  <a:gdLst>
                    <a:gd name="connsiteX0" fmla="*/ 0 w 236969"/>
                    <a:gd name="connsiteY0" fmla="*/ 111777 h 308204"/>
                    <a:gd name="connsiteX1" fmla="*/ 208678 w 236969"/>
                    <a:gd name="connsiteY1" fmla="*/ 306262 h 308204"/>
                    <a:gd name="connsiteX2" fmla="*/ 206085 w 236969"/>
                    <a:gd name="connsiteY2" fmla="*/ 153677 h 308204"/>
                    <a:gd name="connsiteX3" fmla="*/ 110140 w 236969"/>
                    <a:gd name="connsiteY3" fmla="*/ 0 h 308204"/>
                    <a:gd name="connsiteX4" fmla="*/ 0 w 236969"/>
                    <a:gd name="connsiteY4" fmla="*/ 111777 h 30820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6966" h="308204">
                      <a:moveTo>
                        <a:pt x="0" y="111777"/>
                      </a:moveTo>
                      <a:cubicBezTo>
                        <a:pt x="151629" y="228741"/>
                        <a:pt x="177970" y="323048"/>
                        <a:pt x="208678" y="306262"/>
                      </a:cubicBezTo>
                      <a:cubicBezTo>
                        <a:pt x="240615" y="288792"/>
                        <a:pt x="252761" y="209361"/>
                        <a:pt x="206085" y="153677"/>
                      </a:cubicBezTo>
                      <a:cubicBezTo>
                        <a:pt x="173739" y="115053"/>
                        <a:pt x="152994" y="60461"/>
                        <a:pt x="110140" y="0"/>
                      </a:cubicBezTo>
                      <a:cubicBezTo>
                        <a:pt x="69059" y="25249"/>
                        <a:pt x="24703" y="61962"/>
                        <a:pt x="0" y="111777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6" name="任意多边形 45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9982153" y="5524796"/>
                  <a:ext cx="100917" cy="285516"/>
                </a:xfrm>
                <a:custGeom>
                  <a:gdLst>
                    <a:gd name="connsiteX0" fmla="*/ 0 w 100917"/>
                    <a:gd name="connsiteY0" fmla="*/ 272960 h 285516"/>
                    <a:gd name="connsiteX1" fmla="*/ 45175 w 100917"/>
                    <a:gd name="connsiteY1" fmla="*/ 285517 h 285516"/>
                    <a:gd name="connsiteX2" fmla="*/ 100176 w 100917"/>
                    <a:gd name="connsiteY2" fmla="*/ 97856 h 285516"/>
                    <a:gd name="connsiteX3" fmla="*/ 97037 w 100917"/>
                    <a:gd name="connsiteY3" fmla="*/ 0 h 285516"/>
                    <a:gd name="connsiteX4" fmla="*/ 53910 w 100917"/>
                    <a:gd name="connsiteY4" fmla="*/ 18015 h 285516"/>
                    <a:gd name="connsiteX5" fmla="*/ 55411 w 100917"/>
                    <a:gd name="connsiteY5" fmla="*/ 95946 h 285516"/>
                    <a:gd name="connsiteX6" fmla="*/ 0 w 100917"/>
                    <a:gd name="connsiteY6" fmla="*/ 272960 h 28551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0917" h="285516">
                      <a:moveTo>
                        <a:pt x="0" y="272960"/>
                      </a:moveTo>
                      <a:cubicBezTo>
                        <a:pt x="13648" y="276646"/>
                        <a:pt x="28797" y="280877"/>
                        <a:pt x="45175" y="285517"/>
                      </a:cubicBezTo>
                      <a:cubicBezTo>
                        <a:pt x="77521" y="234610"/>
                        <a:pt x="96219" y="171283"/>
                        <a:pt x="100176" y="97856"/>
                      </a:cubicBezTo>
                      <a:cubicBezTo>
                        <a:pt x="102087" y="60734"/>
                        <a:pt x="100040" y="26750"/>
                        <a:pt x="97037" y="0"/>
                      </a:cubicBezTo>
                      <a:cubicBezTo>
                        <a:pt x="81069" y="6142"/>
                        <a:pt x="66466" y="12420"/>
                        <a:pt x="53910" y="18015"/>
                      </a:cubicBezTo>
                      <a:cubicBezTo>
                        <a:pt x="55957" y="40535"/>
                        <a:pt x="56912" y="67285"/>
                        <a:pt x="55411" y="95946"/>
                      </a:cubicBezTo>
                      <a:cubicBezTo>
                        <a:pt x="52272" y="153677"/>
                        <a:pt x="38351" y="219324"/>
                        <a:pt x="0" y="272960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7" name="任意多边形 46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10098434" y="5493542"/>
                  <a:ext cx="98828" cy="350344"/>
                </a:xfrm>
                <a:custGeom>
                  <a:gdLst>
                    <a:gd name="connsiteX0" fmla="*/ 0 w 98828"/>
                    <a:gd name="connsiteY0" fmla="*/ 337106 h 350344"/>
                    <a:gd name="connsiteX1" fmla="*/ 45039 w 98828"/>
                    <a:gd name="connsiteY1" fmla="*/ 350345 h 350344"/>
                    <a:gd name="connsiteX2" fmla="*/ 98266 w 98828"/>
                    <a:gd name="connsiteY2" fmla="*/ 128292 h 350344"/>
                    <a:gd name="connsiteX3" fmla="*/ 77794 w 98828"/>
                    <a:gd name="connsiteY3" fmla="*/ 0 h 350344"/>
                    <a:gd name="connsiteX4" fmla="*/ 34802 w 98828"/>
                    <a:gd name="connsiteY4" fmla="*/ 12147 h 350344"/>
                    <a:gd name="connsiteX5" fmla="*/ 0 w 98828"/>
                    <a:gd name="connsiteY5" fmla="*/ 337106 h 35034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98828" h="350344">
                      <a:moveTo>
                        <a:pt x="0" y="337106"/>
                      </a:moveTo>
                      <a:cubicBezTo>
                        <a:pt x="14467" y="341337"/>
                        <a:pt x="29616" y="345705"/>
                        <a:pt x="45039" y="350345"/>
                      </a:cubicBezTo>
                      <a:cubicBezTo>
                        <a:pt x="84072" y="291385"/>
                        <a:pt x="102360" y="215912"/>
                        <a:pt x="98266" y="128292"/>
                      </a:cubicBezTo>
                      <a:cubicBezTo>
                        <a:pt x="95809" y="74245"/>
                        <a:pt x="85437" y="27705"/>
                        <a:pt x="77794" y="0"/>
                      </a:cubicBezTo>
                      <a:cubicBezTo>
                        <a:pt x="63054" y="3685"/>
                        <a:pt x="48723" y="7779"/>
                        <a:pt x="34802" y="12147"/>
                      </a:cubicBezTo>
                      <a:cubicBezTo>
                        <a:pt x="50907" y="71652"/>
                        <a:pt x="81615" y="228332"/>
                        <a:pt x="0" y="337106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9" name="任意多边形 38"/>
              <p:cNvSpPr/>
              <p:nvPr>
                <p:custDataLst>
                  <p:tags r:id="rId115"/>
                </p:custDataLst>
              </p:nvPr>
            </p:nvSpPr>
            <p:spPr>
              <a:xfrm>
                <a:off x="7504629" y="4270432"/>
                <a:ext cx="2467043" cy="1554166"/>
              </a:xfrm>
              <a:custGeom>
                <a:gdLst>
                  <a:gd name="connsiteX0" fmla="*/ 2455824 w 2467043"/>
                  <a:gd name="connsiteY0" fmla="*/ 1213148 h 1554166"/>
                  <a:gd name="connsiteX1" fmla="*/ 2331354 w 2467043"/>
                  <a:gd name="connsiteY1" fmla="*/ 1553120 h 1554166"/>
                  <a:gd name="connsiteX2" fmla="*/ 1235145 w 2467043"/>
                  <a:gd name="connsiteY2" fmla="*/ 1277430 h 1554166"/>
                  <a:gd name="connsiteX3" fmla="*/ 117918 w 2467043"/>
                  <a:gd name="connsiteY3" fmla="*/ 559680 h 1554166"/>
                  <a:gd name="connsiteX4" fmla="*/ 131975 w 2467043"/>
                  <a:gd name="connsiteY4" fmla="*/ 59071 h 1554166"/>
                  <a:gd name="connsiteX5" fmla="*/ 271731 w 2467043"/>
                  <a:gd name="connsiteY5" fmla="*/ 5434 h 1554166"/>
                  <a:gd name="connsiteX6" fmla="*/ 769884 w 2467043"/>
                  <a:gd name="connsiteY6" fmla="*/ 123217 h 1554166"/>
                  <a:gd name="connsiteX7" fmla="*/ 1649908 w 2467043"/>
                  <a:gd name="connsiteY7" fmla="*/ 774637 h 1554166"/>
                  <a:gd name="connsiteX8" fmla="*/ 2455824 w 2467043"/>
                  <a:gd name="connsiteY8" fmla="*/ 1213148 h 15541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467043" h="1554166">
                    <a:moveTo>
                      <a:pt x="2455824" y="1213148"/>
                    </a:moveTo>
                    <a:cubicBezTo>
                      <a:pt x="2513282" y="1507535"/>
                      <a:pt x="2331354" y="1553120"/>
                      <a:pt x="2331354" y="1553120"/>
                    </a:cubicBezTo>
                    <a:cubicBezTo>
                      <a:pt x="2331354" y="1553120"/>
                      <a:pt x="2060304" y="1586421"/>
                      <a:pt x="1235145" y="1277430"/>
                    </a:cubicBezTo>
                    <a:cubicBezTo>
                      <a:pt x="759375" y="1099187"/>
                      <a:pt x="320727" y="820767"/>
                      <a:pt x="117918" y="559680"/>
                    </a:cubicBezTo>
                    <a:cubicBezTo>
                      <a:pt x="-30846" y="368062"/>
                      <a:pt x="-52410" y="185588"/>
                      <a:pt x="131975" y="59071"/>
                    </a:cubicBezTo>
                    <a:cubicBezTo>
                      <a:pt x="174421" y="29864"/>
                      <a:pt x="222052" y="13213"/>
                      <a:pt x="271731" y="5434"/>
                    </a:cubicBezTo>
                    <a:cubicBezTo>
                      <a:pt x="500062" y="-30460"/>
                      <a:pt x="769884" y="123217"/>
                      <a:pt x="769884" y="123217"/>
                    </a:cubicBezTo>
                    <a:cubicBezTo>
                      <a:pt x="1325631" y="388398"/>
                      <a:pt x="1186558" y="479566"/>
                      <a:pt x="1649908" y="774637"/>
                    </a:cubicBezTo>
                    <a:cubicBezTo>
                      <a:pt x="1914953" y="943735"/>
                      <a:pt x="2455824" y="1213148"/>
                      <a:pt x="2455824" y="1213148"/>
                    </a:cubicBezTo>
                    <a:close/>
                  </a:path>
                </a:pathLst>
              </a:custGeom>
              <a:solidFill>
                <a:srgbClr val="2A81EA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任意多边形 39"/>
              <p:cNvSpPr/>
              <p:nvPr>
                <p:custDataLst>
                  <p:tags r:id="rId116"/>
                </p:custDataLst>
              </p:nvPr>
            </p:nvSpPr>
            <p:spPr>
              <a:xfrm>
                <a:off x="7504629" y="4276002"/>
                <a:ext cx="276451" cy="554246"/>
              </a:xfrm>
              <a:custGeom>
                <a:gdLst>
                  <a:gd name="connsiteX0" fmla="*/ 271731 w 276451"/>
                  <a:gd name="connsiteY0" fmla="*/ 0 h 554246"/>
                  <a:gd name="connsiteX1" fmla="*/ 117918 w 276451"/>
                  <a:gd name="connsiteY1" fmla="*/ 554246 h 554246"/>
                  <a:gd name="connsiteX2" fmla="*/ 131975 w 276451"/>
                  <a:gd name="connsiteY2" fmla="*/ 53637 h 554246"/>
                  <a:gd name="connsiteX3" fmla="*/ 271731 w 276451"/>
                  <a:gd name="connsiteY3" fmla="*/ 0 h 554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76451" h="554246">
                    <a:moveTo>
                      <a:pt x="271731" y="0"/>
                    </a:moveTo>
                    <a:cubicBezTo>
                      <a:pt x="280602" y="99494"/>
                      <a:pt x="295751" y="432369"/>
                      <a:pt x="117918" y="554246"/>
                    </a:cubicBezTo>
                    <a:cubicBezTo>
                      <a:pt x="-30846" y="362628"/>
                      <a:pt x="-52410" y="180154"/>
                      <a:pt x="131975" y="53637"/>
                    </a:cubicBezTo>
                    <a:cubicBezTo>
                      <a:pt x="174557" y="24430"/>
                      <a:pt x="222189" y="7779"/>
                      <a:pt x="271731" y="0"/>
                    </a:cubicBez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任意多边形 40"/>
              <p:cNvSpPr/>
              <p:nvPr>
                <p:custDataLst>
                  <p:tags r:id="rId117"/>
                </p:custDataLst>
              </p:nvPr>
            </p:nvSpPr>
            <p:spPr>
              <a:xfrm>
                <a:off x="8237417" y="4482207"/>
                <a:ext cx="1695193" cy="1085716"/>
              </a:xfrm>
              <a:custGeom>
                <a:gdLst>
                  <a:gd name="connsiteX0" fmla="*/ 1688779 w 1695193"/>
                  <a:gd name="connsiteY0" fmla="*/ 1085716 h 1085716"/>
                  <a:gd name="connsiteX1" fmla="*/ 747748 w 1695193"/>
                  <a:gd name="connsiteY1" fmla="*/ 627689 h 1085716"/>
                  <a:gd name="connsiteX2" fmla="*/ 27133 w 1695193"/>
                  <a:gd name="connsiteY2" fmla="*/ 140318 h 1085716"/>
                  <a:gd name="connsiteX3" fmla="*/ 7889 w 1695193"/>
                  <a:gd name="connsiteY3" fmla="*/ 39186 h 1085716"/>
                  <a:gd name="connsiteX4" fmla="*/ 121304 w 1695193"/>
                  <a:gd name="connsiteY4" fmla="*/ 153 h 1085716"/>
                  <a:gd name="connsiteX5" fmla="*/ 133587 w 1695193"/>
                  <a:gd name="connsiteY5" fmla="*/ 14074 h 1085716"/>
                  <a:gd name="connsiteX6" fmla="*/ 133587 w 1695193"/>
                  <a:gd name="connsiteY6" fmla="*/ 14074 h 1085716"/>
                  <a:gd name="connsiteX7" fmla="*/ 120622 w 1695193"/>
                  <a:gd name="connsiteY7" fmla="*/ 25538 h 1085716"/>
                  <a:gd name="connsiteX8" fmla="*/ 29589 w 1695193"/>
                  <a:gd name="connsiteY8" fmla="*/ 52288 h 1085716"/>
                  <a:gd name="connsiteX9" fmla="*/ 48287 w 1695193"/>
                  <a:gd name="connsiteY9" fmla="*/ 126397 h 1085716"/>
                  <a:gd name="connsiteX10" fmla="*/ 760441 w 1695193"/>
                  <a:gd name="connsiteY10" fmla="*/ 605852 h 1085716"/>
                  <a:gd name="connsiteX11" fmla="*/ 1695194 w 1695193"/>
                  <a:gd name="connsiteY11" fmla="*/ 1061286 h 1085716"/>
                  <a:gd name="connsiteX12" fmla="*/ 1688779 w 1695193"/>
                  <a:gd name="connsiteY12" fmla="*/ 1085716 h 108571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695193" h="1085716">
                    <a:moveTo>
                      <a:pt x="1688779" y="1085716"/>
                    </a:moveTo>
                    <a:cubicBezTo>
                      <a:pt x="1515313" y="1039723"/>
                      <a:pt x="1163467" y="868576"/>
                      <a:pt x="747748" y="627689"/>
                    </a:cubicBezTo>
                    <a:cubicBezTo>
                      <a:pt x="436846" y="447535"/>
                      <a:pt x="78722" y="218248"/>
                      <a:pt x="27133" y="140318"/>
                    </a:cubicBezTo>
                    <a:cubicBezTo>
                      <a:pt x="-709" y="98282"/>
                      <a:pt x="-7124" y="64162"/>
                      <a:pt x="7889" y="39186"/>
                    </a:cubicBezTo>
                    <a:cubicBezTo>
                      <a:pt x="30408" y="1654"/>
                      <a:pt x="92916" y="-802"/>
                      <a:pt x="121304" y="153"/>
                    </a:cubicBezTo>
                    <a:cubicBezTo>
                      <a:pt x="128674" y="426"/>
                      <a:pt x="134270" y="6704"/>
                      <a:pt x="133587" y="14074"/>
                    </a:cubicBezTo>
                    <a:lnTo>
                      <a:pt x="133587" y="14074"/>
                    </a:lnTo>
                    <a:cubicBezTo>
                      <a:pt x="132905" y="20761"/>
                      <a:pt x="127309" y="25674"/>
                      <a:pt x="120622" y="25538"/>
                    </a:cubicBezTo>
                    <a:cubicBezTo>
                      <a:pt x="92643" y="24719"/>
                      <a:pt x="43920" y="28404"/>
                      <a:pt x="29589" y="52288"/>
                    </a:cubicBezTo>
                    <a:cubicBezTo>
                      <a:pt x="17579" y="72214"/>
                      <a:pt x="33138" y="103605"/>
                      <a:pt x="48287" y="126397"/>
                    </a:cubicBezTo>
                    <a:cubicBezTo>
                      <a:pt x="89913" y="189178"/>
                      <a:pt x="389351" y="390759"/>
                      <a:pt x="760441" y="605852"/>
                    </a:cubicBezTo>
                    <a:cubicBezTo>
                      <a:pt x="1079941" y="791056"/>
                      <a:pt x="1493340" y="1007923"/>
                      <a:pt x="1695194" y="1061286"/>
                    </a:cubicBezTo>
                    <a:lnTo>
                      <a:pt x="1688779" y="1085716"/>
                    </a:ln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任意多边形 41"/>
              <p:cNvSpPr/>
              <p:nvPr>
                <p:custDataLst>
                  <p:tags r:id="rId118"/>
                </p:custDataLst>
              </p:nvPr>
            </p:nvSpPr>
            <p:spPr>
              <a:xfrm>
                <a:off x="9740447" y="5437119"/>
                <a:ext cx="272221" cy="434993"/>
              </a:xfrm>
              <a:custGeom>
                <a:gdLst>
                  <a:gd name="connsiteX0" fmla="*/ 155724 w 272221"/>
                  <a:gd name="connsiteY0" fmla="*/ 6062 h 434993"/>
                  <a:gd name="connsiteX1" fmla="*/ 0 w 272221"/>
                  <a:gd name="connsiteY1" fmla="*/ 403902 h 434993"/>
                  <a:gd name="connsiteX2" fmla="*/ 142076 w 272221"/>
                  <a:gd name="connsiteY2" fmla="*/ 422327 h 434993"/>
                  <a:gd name="connsiteX3" fmla="*/ 265181 w 272221"/>
                  <a:gd name="connsiteY3" fmla="*/ 26671 h 434993"/>
                  <a:gd name="connsiteX4" fmla="*/ 155724 w 272221"/>
                  <a:gd name="connsiteY4" fmla="*/ 6062 h 4349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2221" h="434993">
                    <a:moveTo>
                      <a:pt x="155724" y="6062"/>
                    </a:moveTo>
                    <a:cubicBezTo>
                      <a:pt x="132522" y="159603"/>
                      <a:pt x="89394" y="298675"/>
                      <a:pt x="0" y="403902"/>
                    </a:cubicBezTo>
                    <a:cubicBezTo>
                      <a:pt x="0" y="403902"/>
                      <a:pt x="73290" y="459176"/>
                      <a:pt x="142076" y="422327"/>
                    </a:cubicBezTo>
                    <a:cubicBezTo>
                      <a:pt x="194757" y="394075"/>
                      <a:pt x="300393" y="155917"/>
                      <a:pt x="265181" y="26671"/>
                    </a:cubicBezTo>
                    <a:cubicBezTo>
                      <a:pt x="222326" y="1968"/>
                      <a:pt x="184931" y="-7176"/>
                      <a:pt x="155724" y="6062"/>
                    </a:cubicBez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" name="组合 14"/>
            <p:cNvGrpSpPr/>
            <p:nvPr>
              <p:custDataLst>
                <p:tags r:id="rId119"/>
              </p:custDataLst>
            </p:nvPr>
          </p:nvGrpSpPr>
          <p:grpSpPr>
            <a:xfrm flipH="1">
              <a:off x="8588691" y="2568908"/>
              <a:ext cx="2071327" cy="1970501"/>
              <a:chOff x="7774073" y="2568908"/>
              <a:chExt cx="2071327" cy="1970501"/>
            </a:xfrm>
            <a:solidFill>
              <a:schemeClr val="accent1"/>
            </a:solidFill>
          </p:grpSpPr>
          <p:sp>
            <p:nvSpPr>
              <p:cNvPr id="24" name="任意多边形 23"/>
              <p:cNvSpPr/>
              <p:nvPr>
                <p:custDataLst>
                  <p:tags r:id="rId120"/>
                </p:custDataLst>
              </p:nvPr>
            </p:nvSpPr>
            <p:spPr>
              <a:xfrm>
                <a:off x="7774073" y="2568908"/>
                <a:ext cx="1377834" cy="1961108"/>
              </a:xfrm>
              <a:custGeom>
                <a:gdLst>
                  <a:gd name="connsiteX0" fmla="*/ 1365588 w 1377834"/>
                  <a:gd name="connsiteY0" fmla="*/ 1757592 h 1961108"/>
                  <a:gd name="connsiteX1" fmla="*/ 203868 w 1377834"/>
                  <a:gd name="connsiteY1" fmla="*/ 1665605 h 1961108"/>
                  <a:gd name="connsiteX2" fmla="*/ 2287 w 1377834"/>
                  <a:gd name="connsiteY2" fmla="*/ 1259030 h 1961108"/>
                  <a:gd name="connsiteX3" fmla="*/ 9384 w 1377834"/>
                  <a:gd name="connsiteY3" fmla="*/ 1110267 h 1961108"/>
                  <a:gd name="connsiteX4" fmla="*/ 736414 w 1377834"/>
                  <a:gd name="connsiteY4" fmla="*/ 0 h 1961108"/>
                  <a:gd name="connsiteX5" fmla="*/ 571410 w 1377834"/>
                  <a:gd name="connsiteY5" fmla="*/ 812330 h 1961108"/>
                  <a:gd name="connsiteX6" fmla="*/ 848737 w 1377834"/>
                  <a:gd name="connsiteY6" fmla="*/ 1336824 h 1961108"/>
                  <a:gd name="connsiteX7" fmla="*/ 1365588 w 1377834"/>
                  <a:gd name="connsiteY7" fmla="*/ 1757592 h 19611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377834" h="1961108">
                    <a:moveTo>
                      <a:pt x="1365588" y="1757592"/>
                    </a:moveTo>
                    <a:cubicBezTo>
                      <a:pt x="1316046" y="2055665"/>
                      <a:pt x="572911" y="2027413"/>
                      <a:pt x="203868" y="1665605"/>
                    </a:cubicBezTo>
                    <a:cubicBezTo>
                      <a:pt x="95094" y="1559013"/>
                      <a:pt x="18801" y="1423625"/>
                      <a:pt x="2287" y="1259030"/>
                    </a:cubicBezTo>
                    <a:cubicBezTo>
                      <a:pt x="-2490" y="1211535"/>
                      <a:pt x="376" y="1161720"/>
                      <a:pt x="9384" y="1110267"/>
                    </a:cubicBezTo>
                    <a:cubicBezTo>
                      <a:pt x="94548" y="622486"/>
                      <a:pt x="736414" y="0"/>
                      <a:pt x="736414" y="0"/>
                    </a:cubicBezTo>
                    <a:cubicBezTo>
                      <a:pt x="686326" y="116145"/>
                      <a:pt x="571410" y="812330"/>
                      <a:pt x="571410" y="812330"/>
                    </a:cubicBezTo>
                    <a:cubicBezTo>
                      <a:pt x="571410" y="812330"/>
                      <a:pt x="467821" y="1144660"/>
                      <a:pt x="848737" y="1336824"/>
                    </a:cubicBezTo>
                    <a:cubicBezTo>
                      <a:pt x="1239617" y="1533901"/>
                      <a:pt x="1429734" y="1371763"/>
                      <a:pt x="1365588" y="1757592"/>
                    </a:cubicBezTo>
                    <a:close/>
                  </a:path>
                </a:pathLst>
              </a:custGeom>
              <a:solidFill>
                <a:srgbClr val="F2433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任意多边形 24"/>
              <p:cNvSpPr/>
              <p:nvPr>
                <p:custDataLst>
                  <p:tags r:id="rId121"/>
                </p:custDataLst>
              </p:nvPr>
            </p:nvSpPr>
            <p:spPr>
              <a:xfrm>
                <a:off x="7774073" y="3679311"/>
                <a:ext cx="240625" cy="555337"/>
              </a:xfrm>
              <a:custGeom>
                <a:gdLst>
                  <a:gd name="connsiteX0" fmla="*/ 203868 w 240625"/>
                  <a:gd name="connsiteY0" fmla="*/ 555338 h 555337"/>
                  <a:gd name="connsiteX1" fmla="*/ 2287 w 240625"/>
                  <a:gd name="connsiteY1" fmla="*/ 148764 h 555337"/>
                  <a:gd name="connsiteX2" fmla="*/ 9384 w 240625"/>
                  <a:gd name="connsiteY2" fmla="*/ 0 h 555337"/>
                  <a:gd name="connsiteX3" fmla="*/ 203868 w 240625"/>
                  <a:gd name="connsiteY3" fmla="*/ 555338 h 55533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40625" h="555337">
                    <a:moveTo>
                      <a:pt x="203868" y="555338"/>
                    </a:moveTo>
                    <a:cubicBezTo>
                      <a:pt x="95094" y="448747"/>
                      <a:pt x="18801" y="313359"/>
                      <a:pt x="2287" y="148764"/>
                    </a:cubicBezTo>
                    <a:cubicBezTo>
                      <a:pt x="-2490" y="101268"/>
                      <a:pt x="376" y="51453"/>
                      <a:pt x="9384" y="0"/>
                    </a:cubicBezTo>
                    <a:cubicBezTo>
                      <a:pt x="124710" y="94444"/>
                      <a:pt x="322879" y="303532"/>
                      <a:pt x="203868" y="555338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任意多边形 25"/>
              <p:cNvSpPr/>
              <p:nvPr>
                <p:custDataLst>
                  <p:tags r:id="rId122"/>
                </p:custDataLst>
              </p:nvPr>
            </p:nvSpPr>
            <p:spPr>
              <a:xfrm>
                <a:off x="8355489" y="3125160"/>
                <a:ext cx="640278" cy="912002"/>
              </a:xfrm>
              <a:custGeom>
                <a:gdLst>
                  <a:gd name="connsiteX0" fmla="*/ 629267 w 640278"/>
                  <a:gd name="connsiteY0" fmla="*/ 912002 h 912002"/>
                  <a:gd name="connsiteX1" fmla="*/ 626947 w 640278"/>
                  <a:gd name="connsiteY1" fmla="*/ 911729 h 912002"/>
                  <a:gd name="connsiteX2" fmla="*/ 1048 w 640278"/>
                  <a:gd name="connsiteY2" fmla="*/ 422448 h 912002"/>
                  <a:gd name="connsiteX3" fmla="*/ 100133 w 640278"/>
                  <a:gd name="connsiteY3" fmla="*/ 130517 h 912002"/>
                  <a:gd name="connsiteX4" fmla="*/ 212456 w 640278"/>
                  <a:gd name="connsiteY4" fmla="*/ 2771 h 912002"/>
                  <a:gd name="connsiteX5" fmla="*/ 228151 w 640278"/>
                  <a:gd name="connsiteY5" fmla="*/ 3727 h 912002"/>
                  <a:gd name="connsiteX6" fmla="*/ 227196 w 640278"/>
                  <a:gd name="connsiteY6" fmla="*/ 19422 h 912002"/>
                  <a:gd name="connsiteX7" fmla="*/ 23158 w 640278"/>
                  <a:gd name="connsiteY7" fmla="*/ 420401 h 912002"/>
                  <a:gd name="connsiteX8" fmla="*/ 151859 w 640278"/>
                  <a:gd name="connsiteY8" fmla="*/ 696910 h 912002"/>
                  <a:gd name="connsiteX9" fmla="*/ 631451 w 640278"/>
                  <a:gd name="connsiteY9" fmla="*/ 889756 h 912002"/>
                  <a:gd name="connsiteX10" fmla="*/ 640049 w 640278"/>
                  <a:gd name="connsiteY10" fmla="*/ 902995 h 912002"/>
                  <a:gd name="connsiteX11" fmla="*/ 629267 w 640278"/>
                  <a:gd name="connsiteY11" fmla="*/ 912002 h 91200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40278" h="912001">
                    <a:moveTo>
                      <a:pt x="629267" y="912002"/>
                    </a:moveTo>
                    <a:cubicBezTo>
                      <a:pt x="628448" y="912002"/>
                      <a:pt x="627766" y="911866"/>
                      <a:pt x="626947" y="911729"/>
                    </a:cubicBezTo>
                    <a:cubicBezTo>
                      <a:pt x="131796" y="808004"/>
                      <a:pt x="20292" y="647640"/>
                      <a:pt x="1048" y="422448"/>
                    </a:cubicBezTo>
                    <a:cubicBezTo>
                      <a:pt x="-6594" y="333190"/>
                      <a:pt x="27662" y="232331"/>
                      <a:pt x="100133" y="130517"/>
                    </a:cubicBezTo>
                    <a:cubicBezTo>
                      <a:pt x="154452" y="54224"/>
                      <a:pt x="210136" y="4818"/>
                      <a:pt x="212456" y="2771"/>
                    </a:cubicBezTo>
                    <a:cubicBezTo>
                      <a:pt x="217097" y="-1323"/>
                      <a:pt x="224057" y="-777"/>
                      <a:pt x="228151" y="3727"/>
                    </a:cubicBezTo>
                    <a:cubicBezTo>
                      <a:pt x="232246" y="8367"/>
                      <a:pt x="231700" y="15327"/>
                      <a:pt x="227196" y="19422"/>
                    </a:cubicBezTo>
                    <a:cubicBezTo>
                      <a:pt x="225012" y="21332"/>
                      <a:pt x="5825" y="216909"/>
                      <a:pt x="23158" y="420401"/>
                    </a:cubicBezTo>
                    <a:cubicBezTo>
                      <a:pt x="33667" y="542960"/>
                      <a:pt x="73383" y="628260"/>
                      <a:pt x="151859" y="696910"/>
                    </a:cubicBezTo>
                    <a:cubicBezTo>
                      <a:pt x="245348" y="778661"/>
                      <a:pt x="402164" y="841715"/>
                      <a:pt x="631451" y="889756"/>
                    </a:cubicBezTo>
                    <a:cubicBezTo>
                      <a:pt x="637456" y="890984"/>
                      <a:pt x="641277" y="896853"/>
                      <a:pt x="640049" y="902995"/>
                    </a:cubicBezTo>
                    <a:cubicBezTo>
                      <a:pt x="639093" y="908454"/>
                      <a:pt x="634453" y="912002"/>
                      <a:pt x="629267" y="91200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任意多边形 26"/>
              <p:cNvSpPr/>
              <p:nvPr>
                <p:custDataLst>
                  <p:tags r:id="rId123"/>
                </p:custDataLst>
              </p:nvPr>
            </p:nvSpPr>
            <p:spPr>
              <a:xfrm>
                <a:off x="8440621" y="3212890"/>
                <a:ext cx="169347" cy="80318"/>
              </a:xfrm>
              <a:custGeom>
                <a:gdLst>
                  <a:gd name="connsiteX0" fmla="*/ 11179 w 169347"/>
                  <a:gd name="connsiteY0" fmla="*/ 80318 h 80318"/>
                  <a:gd name="connsiteX1" fmla="*/ 807 w 169347"/>
                  <a:gd name="connsiteY1" fmla="*/ 73221 h 80318"/>
                  <a:gd name="connsiteX2" fmla="*/ 7085 w 169347"/>
                  <a:gd name="connsiteY2" fmla="*/ 58754 h 80318"/>
                  <a:gd name="connsiteX3" fmla="*/ 154074 w 169347"/>
                  <a:gd name="connsiteY3" fmla="*/ 750 h 80318"/>
                  <a:gd name="connsiteX4" fmla="*/ 168541 w 169347"/>
                  <a:gd name="connsiteY4" fmla="*/ 7029 h 80318"/>
                  <a:gd name="connsiteX5" fmla="*/ 162263 w 169347"/>
                  <a:gd name="connsiteY5" fmla="*/ 21495 h 80318"/>
                  <a:gd name="connsiteX6" fmla="*/ 15274 w 169347"/>
                  <a:gd name="connsiteY6" fmla="*/ 79499 h 80318"/>
                  <a:gd name="connsiteX7" fmla="*/ 11179 w 169347"/>
                  <a:gd name="connsiteY7" fmla="*/ 80318 h 8031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69347" h="80318">
                    <a:moveTo>
                      <a:pt x="11179" y="80318"/>
                    </a:moveTo>
                    <a:cubicBezTo>
                      <a:pt x="6675" y="80318"/>
                      <a:pt x="2581" y="77589"/>
                      <a:pt x="807" y="73221"/>
                    </a:cubicBezTo>
                    <a:cubicBezTo>
                      <a:pt x="-1514" y="67489"/>
                      <a:pt x="1353" y="61075"/>
                      <a:pt x="7085" y="58754"/>
                    </a:cubicBezTo>
                    <a:lnTo>
                      <a:pt x="154074" y="750"/>
                    </a:lnTo>
                    <a:cubicBezTo>
                      <a:pt x="159806" y="-1433"/>
                      <a:pt x="166221" y="1296"/>
                      <a:pt x="168541" y="7029"/>
                    </a:cubicBezTo>
                    <a:cubicBezTo>
                      <a:pt x="170861" y="12761"/>
                      <a:pt x="167995" y="19175"/>
                      <a:pt x="162263" y="21495"/>
                    </a:cubicBezTo>
                    <a:lnTo>
                      <a:pt x="15274" y="79499"/>
                    </a:lnTo>
                    <a:cubicBezTo>
                      <a:pt x="14045" y="80182"/>
                      <a:pt x="12544" y="80318"/>
                      <a:pt x="11179" y="80318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任意多边形 27"/>
              <p:cNvSpPr/>
              <p:nvPr>
                <p:custDataLst>
                  <p:tags r:id="rId124"/>
                </p:custDataLst>
              </p:nvPr>
            </p:nvSpPr>
            <p:spPr>
              <a:xfrm>
                <a:off x="8497449" y="4440913"/>
                <a:ext cx="573519" cy="98496"/>
              </a:xfrm>
              <a:custGeom>
                <a:gdLst>
                  <a:gd name="connsiteX0" fmla="*/ 247102 w 573519"/>
                  <a:gd name="connsiteY0" fmla="*/ 98496 h 98496"/>
                  <a:gd name="connsiteX1" fmla="*/ 7852 w 573519"/>
                  <a:gd name="connsiteY1" fmla="*/ 61783 h 98496"/>
                  <a:gd name="connsiteX2" fmla="*/ 482 w 573519"/>
                  <a:gd name="connsiteY2" fmla="*/ 47862 h 98496"/>
                  <a:gd name="connsiteX3" fmla="*/ 14403 w 573519"/>
                  <a:gd name="connsiteY3" fmla="*/ 40492 h 98496"/>
                  <a:gd name="connsiteX4" fmla="*/ 406510 w 573519"/>
                  <a:gd name="connsiteY4" fmla="*/ 58371 h 98496"/>
                  <a:gd name="connsiteX5" fmla="*/ 556366 w 573519"/>
                  <a:gd name="connsiteY5" fmla="*/ 1731 h 98496"/>
                  <a:gd name="connsiteX6" fmla="*/ 571788 w 573519"/>
                  <a:gd name="connsiteY6" fmla="*/ 5143 h 98496"/>
                  <a:gd name="connsiteX7" fmla="*/ 568376 w 573519"/>
                  <a:gd name="connsiteY7" fmla="*/ 20429 h 98496"/>
                  <a:gd name="connsiteX8" fmla="*/ 412652 w 573519"/>
                  <a:gd name="connsiteY8" fmla="*/ 79798 h 98496"/>
                  <a:gd name="connsiteX9" fmla="*/ 247102 w 573519"/>
                  <a:gd name="connsiteY9" fmla="*/ 98496 h 984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573519" h="98496">
                    <a:moveTo>
                      <a:pt x="247102" y="98496"/>
                    </a:moveTo>
                    <a:cubicBezTo>
                      <a:pt x="177360" y="98496"/>
                      <a:pt x="96427" y="88942"/>
                      <a:pt x="7852" y="61783"/>
                    </a:cubicBezTo>
                    <a:cubicBezTo>
                      <a:pt x="1983" y="60009"/>
                      <a:pt x="-1292" y="53731"/>
                      <a:pt x="482" y="47862"/>
                    </a:cubicBezTo>
                    <a:cubicBezTo>
                      <a:pt x="2256" y="41993"/>
                      <a:pt x="8534" y="38718"/>
                      <a:pt x="14403" y="40492"/>
                    </a:cubicBezTo>
                    <a:cubicBezTo>
                      <a:pt x="181455" y="91808"/>
                      <a:pt x="319846" y="78570"/>
                      <a:pt x="406510" y="58371"/>
                    </a:cubicBezTo>
                    <a:cubicBezTo>
                      <a:pt x="500545" y="36534"/>
                      <a:pt x="555820" y="2004"/>
                      <a:pt x="556366" y="1731"/>
                    </a:cubicBezTo>
                    <a:cubicBezTo>
                      <a:pt x="561552" y="-1544"/>
                      <a:pt x="568376" y="-43"/>
                      <a:pt x="571788" y="5143"/>
                    </a:cubicBezTo>
                    <a:cubicBezTo>
                      <a:pt x="575064" y="10330"/>
                      <a:pt x="573562" y="17154"/>
                      <a:pt x="568376" y="20429"/>
                    </a:cubicBezTo>
                    <a:cubicBezTo>
                      <a:pt x="566056" y="21930"/>
                      <a:pt x="510099" y="57006"/>
                      <a:pt x="412652" y="79798"/>
                    </a:cubicBezTo>
                    <a:cubicBezTo>
                      <a:pt x="369115" y="90034"/>
                      <a:pt x="313022" y="98496"/>
                      <a:pt x="247102" y="98496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任意多边形 28"/>
              <p:cNvSpPr/>
              <p:nvPr>
                <p:custDataLst>
                  <p:tags r:id="rId125"/>
                </p:custDataLst>
              </p:nvPr>
            </p:nvSpPr>
            <p:spPr>
              <a:xfrm>
                <a:off x="8136623" y="3695465"/>
                <a:ext cx="303086" cy="70101"/>
              </a:xfrm>
              <a:custGeom>
                <a:gdLst>
                  <a:gd name="connsiteX0" fmla="*/ 291976 w 303086"/>
                  <a:gd name="connsiteY0" fmla="*/ 70102 h 70101"/>
                  <a:gd name="connsiteX1" fmla="*/ 287063 w 303086"/>
                  <a:gd name="connsiteY1" fmla="*/ 69010 h 70101"/>
                  <a:gd name="connsiteX2" fmla="*/ 12192 w 303086"/>
                  <a:gd name="connsiteY2" fmla="*/ 24654 h 70101"/>
                  <a:gd name="connsiteX3" fmla="*/ 45 w 303086"/>
                  <a:gd name="connsiteY3" fmla="*/ 14554 h 70101"/>
                  <a:gd name="connsiteX4" fmla="*/ 10144 w 303086"/>
                  <a:gd name="connsiteY4" fmla="*/ 2408 h 70101"/>
                  <a:gd name="connsiteX5" fmla="*/ 296889 w 303086"/>
                  <a:gd name="connsiteY5" fmla="*/ 48947 h 70101"/>
                  <a:gd name="connsiteX6" fmla="*/ 301939 w 303086"/>
                  <a:gd name="connsiteY6" fmla="*/ 63824 h 70101"/>
                  <a:gd name="connsiteX7" fmla="*/ 291976 w 303086"/>
                  <a:gd name="connsiteY7" fmla="*/ 70102 h 7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03086" h="70101">
                    <a:moveTo>
                      <a:pt x="291976" y="70102"/>
                    </a:moveTo>
                    <a:cubicBezTo>
                      <a:pt x="290338" y="70102"/>
                      <a:pt x="288700" y="69692"/>
                      <a:pt x="287063" y="69010"/>
                    </a:cubicBezTo>
                    <a:cubicBezTo>
                      <a:pt x="285834" y="68464"/>
                      <a:pt x="165186" y="10323"/>
                      <a:pt x="12192" y="24654"/>
                    </a:cubicBezTo>
                    <a:cubicBezTo>
                      <a:pt x="6050" y="25200"/>
                      <a:pt x="591" y="20696"/>
                      <a:pt x="45" y="14554"/>
                    </a:cubicBezTo>
                    <a:cubicBezTo>
                      <a:pt x="-501" y="8413"/>
                      <a:pt x="4003" y="2954"/>
                      <a:pt x="10144" y="2408"/>
                    </a:cubicBezTo>
                    <a:cubicBezTo>
                      <a:pt x="169690" y="-12469"/>
                      <a:pt x="291840" y="46354"/>
                      <a:pt x="296889" y="48947"/>
                    </a:cubicBezTo>
                    <a:cubicBezTo>
                      <a:pt x="302349" y="51677"/>
                      <a:pt x="304669" y="58364"/>
                      <a:pt x="301939" y="63824"/>
                    </a:cubicBezTo>
                    <a:cubicBezTo>
                      <a:pt x="300028" y="67782"/>
                      <a:pt x="296070" y="70102"/>
                      <a:pt x="291976" y="7010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任意多边形 29"/>
              <p:cNvSpPr/>
              <p:nvPr>
                <p:custDataLst>
                  <p:tags r:id="rId126"/>
                </p:custDataLst>
              </p:nvPr>
            </p:nvSpPr>
            <p:spPr>
              <a:xfrm>
                <a:off x="8252598" y="3623139"/>
                <a:ext cx="181989" cy="142427"/>
              </a:xfrm>
              <a:custGeom>
                <a:gdLst>
                  <a:gd name="connsiteX0" fmla="*/ 170815 w 181989"/>
                  <a:gd name="connsiteY0" fmla="*/ 142427 h 142427"/>
                  <a:gd name="connsiteX1" fmla="*/ 162217 w 181989"/>
                  <a:gd name="connsiteY1" fmla="*/ 138333 h 142427"/>
                  <a:gd name="connsiteX2" fmla="*/ 6493 w 181989"/>
                  <a:gd name="connsiteY2" fmla="*/ 21233 h 142427"/>
                  <a:gd name="connsiteX3" fmla="*/ 1034 w 181989"/>
                  <a:gd name="connsiteY3" fmla="*/ 6493 h 142427"/>
                  <a:gd name="connsiteX4" fmla="*/ 15773 w 181989"/>
                  <a:gd name="connsiteY4" fmla="*/ 1034 h 142427"/>
                  <a:gd name="connsiteX5" fmla="*/ 179413 w 181989"/>
                  <a:gd name="connsiteY5" fmla="*/ 124139 h 142427"/>
                  <a:gd name="connsiteX6" fmla="*/ 177912 w 181989"/>
                  <a:gd name="connsiteY6" fmla="*/ 139834 h 142427"/>
                  <a:gd name="connsiteX7" fmla="*/ 170815 w 181989"/>
                  <a:gd name="connsiteY7" fmla="*/ 142427 h 1424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81989" h="142427">
                    <a:moveTo>
                      <a:pt x="170815" y="142427"/>
                    </a:moveTo>
                    <a:cubicBezTo>
                      <a:pt x="167676" y="142427"/>
                      <a:pt x="164400" y="141062"/>
                      <a:pt x="162217" y="138333"/>
                    </a:cubicBezTo>
                    <a:cubicBezTo>
                      <a:pt x="101483" y="65043"/>
                      <a:pt x="7448" y="21642"/>
                      <a:pt x="6493" y="21233"/>
                    </a:cubicBezTo>
                    <a:cubicBezTo>
                      <a:pt x="897" y="18640"/>
                      <a:pt x="-1559" y="12089"/>
                      <a:pt x="1034" y="6493"/>
                    </a:cubicBezTo>
                    <a:cubicBezTo>
                      <a:pt x="3627" y="897"/>
                      <a:pt x="10178" y="-1559"/>
                      <a:pt x="15773" y="1034"/>
                    </a:cubicBezTo>
                    <a:cubicBezTo>
                      <a:pt x="19868" y="2808"/>
                      <a:pt x="115268" y="46755"/>
                      <a:pt x="179413" y="124139"/>
                    </a:cubicBezTo>
                    <a:cubicBezTo>
                      <a:pt x="183371" y="128916"/>
                      <a:pt x="182689" y="135876"/>
                      <a:pt x="177912" y="139834"/>
                    </a:cubicBezTo>
                    <a:cubicBezTo>
                      <a:pt x="175865" y="141472"/>
                      <a:pt x="173408" y="142427"/>
                      <a:pt x="170815" y="142427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31" name="组合 30"/>
              <p:cNvGrpSpPr/>
              <p:nvPr>
                <p:custDataLst>
                  <p:tags r:id="rId127"/>
                </p:custDataLst>
              </p:nvPr>
            </p:nvGrpSpPr>
            <p:grpSpPr>
              <a:xfrm>
                <a:off x="8999960" y="3363223"/>
                <a:ext cx="845440" cy="1140053"/>
                <a:chOff x="8999960" y="3363223"/>
                <a:chExt cx="845440" cy="1140053"/>
              </a:xfrm>
              <a:solidFill>
                <a:schemeClr val="accent1"/>
              </a:solidFill>
            </p:grpSpPr>
            <p:grpSp>
              <p:nvGrpSpPr>
                <p:cNvPr id="32" name="组合 31"/>
                <p:cNvGrpSpPr/>
                <p:nvPr>
                  <p:custDataLst>
                    <p:tags r:id="rId128"/>
                  </p:custDataLst>
                </p:nvPr>
              </p:nvGrpSpPr>
              <p:grpSpPr>
                <a:xfrm>
                  <a:off x="9298387" y="3363223"/>
                  <a:ext cx="547012" cy="1140053"/>
                  <a:chOff x="9298387" y="3363223"/>
                  <a:chExt cx="547012" cy="1140053"/>
                </a:xfrm>
                <a:solidFill>
                  <a:schemeClr val="accent1"/>
                </a:solidFill>
              </p:grpSpPr>
              <p:sp>
                <p:nvSpPr>
                  <p:cNvPr id="35" name="任意多边形 34"/>
                  <p:cNvSpPr/>
                  <p:nvPr>
                    <p:custDataLst>
                      <p:tags r:id="rId129"/>
                    </p:custDataLst>
                  </p:nvPr>
                </p:nvSpPr>
                <p:spPr>
                  <a:xfrm>
                    <a:off x="9298387" y="3983935"/>
                    <a:ext cx="366722" cy="392516"/>
                  </a:xfrm>
                  <a:custGeom>
                    <a:gdLst>
                      <a:gd name="connsiteX0" fmla="*/ 0 w 366722"/>
                      <a:gd name="connsiteY0" fmla="*/ 280467 h 392516"/>
                      <a:gd name="connsiteX1" fmla="*/ 0 w 366722"/>
                      <a:gd name="connsiteY1" fmla="*/ 112050 h 392516"/>
                      <a:gd name="connsiteX2" fmla="*/ 112050 w 366722"/>
                      <a:gd name="connsiteY2" fmla="*/ 0 h 392516"/>
                      <a:gd name="connsiteX3" fmla="*/ 254672 w 366722"/>
                      <a:gd name="connsiteY3" fmla="*/ 0 h 392516"/>
                      <a:gd name="connsiteX4" fmla="*/ 366722 w 366722"/>
                      <a:gd name="connsiteY4" fmla="*/ 112050 h 392516"/>
                      <a:gd name="connsiteX5" fmla="*/ 366722 w 366722"/>
                      <a:gd name="connsiteY5" fmla="*/ 280467 h 392516"/>
                      <a:gd name="connsiteX6" fmla="*/ 254672 w 366722"/>
                      <a:gd name="connsiteY6" fmla="*/ 392517 h 392516"/>
                      <a:gd name="connsiteX7" fmla="*/ 112050 w 366722"/>
                      <a:gd name="connsiteY7" fmla="*/ 392517 h 392516"/>
                      <a:gd name="connsiteX8" fmla="*/ 0 w 366722"/>
                      <a:gd name="connsiteY8" fmla="*/ 280467 h 392516"/>
                      <a:gd name="connsiteX9" fmla="*/ 111914 w 366722"/>
                      <a:gd name="connsiteY9" fmla="*/ 57458 h 392516"/>
                      <a:gd name="connsiteX10" fmla="*/ 57458 w 366722"/>
                      <a:gd name="connsiteY10" fmla="*/ 111914 h 392516"/>
                      <a:gd name="connsiteX11" fmla="*/ 57458 w 366722"/>
                      <a:gd name="connsiteY11" fmla="*/ 280330 h 392516"/>
                      <a:gd name="connsiteX12" fmla="*/ 111914 w 366722"/>
                      <a:gd name="connsiteY12" fmla="*/ 334786 h 392516"/>
                      <a:gd name="connsiteX13" fmla="*/ 254536 w 366722"/>
                      <a:gd name="connsiteY13" fmla="*/ 334786 h 392516"/>
                      <a:gd name="connsiteX14" fmla="*/ 308991 w 366722"/>
                      <a:gd name="connsiteY14" fmla="*/ 280330 h 392516"/>
                      <a:gd name="connsiteX15" fmla="*/ 308991 w 366722"/>
                      <a:gd name="connsiteY15" fmla="*/ 111914 h 392516"/>
                      <a:gd name="connsiteX16" fmla="*/ 254536 w 366722"/>
                      <a:gd name="connsiteY16" fmla="*/ 57458 h 392516"/>
                      <a:gd name="connsiteX17" fmla="*/ 111914 w 366722"/>
                      <a:gd name="connsiteY17" fmla="*/ 57458 h 39251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366722" h="392516">
                        <a:moveTo>
                          <a:pt x="0" y="280467"/>
                        </a:moveTo>
                        <a:lnTo>
                          <a:pt x="0" y="112050"/>
                        </a:lnTo>
                        <a:cubicBezTo>
                          <a:pt x="0" y="50361"/>
                          <a:pt x="50225" y="0"/>
                          <a:pt x="112050" y="0"/>
                        </a:cubicBezTo>
                        <a:lnTo>
                          <a:pt x="254672" y="0"/>
                        </a:lnTo>
                        <a:cubicBezTo>
                          <a:pt x="316361" y="0"/>
                          <a:pt x="366722" y="50225"/>
                          <a:pt x="366722" y="112050"/>
                        </a:cubicBezTo>
                        <a:lnTo>
                          <a:pt x="366722" y="280467"/>
                        </a:lnTo>
                        <a:cubicBezTo>
                          <a:pt x="366722" y="342156"/>
                          <a:pt x="316497" y="392517"/>
                          <a:pt x="254672" y="392517"/>
                        </a:cubicBezTo>
                        <a:lnTo>
                          <a:pt x="112050" y="392517"/>
                        </a:lnTo>
                        <a:cubicBezTo>
                          <a:pt x="50225" y="392517"/>
                          <a:pt x="0" y="342292"/>
                          <a:pt x="0" y="280467"/>
                        </a:cubicBezTo>
                        <a:close/>
                        <a:moveTo>
                          <a:pt x="111914" y="57458"/>
                        </a:moveTo>
                        <a:cubicBezTo>
                          <a:pt x="81888" y="57458"/>
                          <a:pt x="57458" y="81888"/>
                          <a:pt x="57458" y="111914"/>
                        </a:cubicBezTo>
                        <a:lnTo>
                          <a:pt x="57458" y="280330"/>
                        </a:lnTo>
                        <a:cubicBezTo>
                          <a:pt x="57458" y="310356"/>
                          <a:pt x="81888" y="334786"/>
                          <a:pt x="111914" y="334786"/>
                        </a:cubicBezTo>
                        <a:lnTo>
                          <a:pt x="254536" y="334786"/>
                        </a:lnTo>
                        <a:cubicBezTo>
                          <a:pt x="284561" y="334786"/>
                          <a:pt x="308991" y="310356"/>
                          <a:pt x="308991" y="280330"/>
                        </a:cubicBezTo>
                        <a:lnTo>
                          <a:pt x="308991" y="111914"/>
                        </a:lnTo>
                        <a:cubicBezTo>
                          <a:pt x="308991" y="81888"/>
                          <a:pt x="284561" y="57458"/>
                          <a:pt x="254536" y="57458"/>
                        </a:cubicBezTo>
                        <a:lnTo>
                          <a:pt x="111914" y="57458"/>
                        </a:lnTo>
                        <a:close/>
                      </a:path>
                    </a:pathLst>
                  </a:custGeom>
                  <a:solidFill>
                    <a:srgbClr val="FD9B15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6" name="任意多边形 35"/>
                  <p:cNvSpPr/>
                  <p:nvPr>
                    <p:custDataLst>
                      <p:tags r:id="rId130"/>
                    </p:custDataLst>
                  </p:nvPr>
                </p:nvSpPr>
                <p:spPr>
                  <a:xfrm>
                    <a:off x="9427088" y="3892049"/>
                    <a:ext cx="418311" cy="611226"/>
                  </a:xfrm>
                  <a:custGeom>
                    <a:gdLst>
                      <a:gd name="connsiteX0" fmla="*/ 0 w 418311"/>
                      <a:gd name="connsiteY0" fmla="*/ 579802 h 611226"/>
                      <a:gd name="connsiteX1" fmla="*/ 418312 w 418311"/>
                      <a:gd name="connsiteY1" fmla="*/ 579802 h 611226"/>
                      <a:gd name="connsiteX2" fmla="*/ 418312 w 418311"/>
                      <a:gd name="connsiteY2" fmla="*/ 7268 h 611226"/>
                      <a:gd name="connsiteX3" fmla="*/ 0 w 418311"/>
                      <a:gd name="connsiteY3" fmla="*/ 7268 h 611226"/>
                      <a:gd name="connsiteX4" fmla="*/ 0 w 418311"/>
                      <a:gd name="connsiteY4" fmla="*/ 579802 h 61122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18311" h="611226">
                        <a:moveTo>
                          <a:pt x="0" y="579802"/>
                        </a:moveTo>
                        <a:cubicBezTo>
                          <a:pt x="139483" y="621702"/>
                          <a:pt x="278829" y="621702"/>
                          <a:pt x="418312" y="579802"/>
                        </a:cubicBezTo>
                        <a:lnTo>
                          <a:pt x="418312" y="7268"/>
                        </a:lnTo>
                        <a:cubicBezTo>
                          <a:pt x="278829" y="-2423"/>
                          <a:pt x="139483" y="-2423"/>
                          <a:pt x="0" y="7268"/>
                        </a:cubicBezTo>
                        <a:lnTo>
                          <a:pt x="0" y="579802"/>
                        </a:lnTo>
                        <a:close/>
                      </a:path>
                    </a:pathLst>
                  </a:custGeom>
                  <a:solidFill>
                    <a:srgbClr val="FDC228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7" name="任意多边形 36"/>
                  <p:cNvSpPr/>
                  <p:nvPr>
                    <p:custDataLst>
                      <p:tags r:id="rId131"/>
                    </p:custDataLst>
                  </p:nvPr>
                </p:nvSpPr>
                <p:spPr>
                  <a:xfrm>
                    <a:off x="9610989" y="3363223"/>
                    <a:ext cx="187700" cy="476861"/>
                  </a:xfrm>
                  <a:custGeom>
                    <a:gdLst>
                      <a:gd name="connsiteX0" fmla="*/ 121542 w 187700"/>
                      <a:gd name="connsiteY0" fmla="*/ 476862 h 476861"/>
                      <a:gd name="connsiteX1" fmla="*/ 166170 w 187700"/>
                      <a:gd name="connsiteY1" fmla="*/ 310629 h 476861"/>
                      <a:gd name="connsiteX2" fmla="*/ 94109 w 187700"/>
                      <a:gd name="connsiteY2" fmla="*/ 0 h 476861"/>
                      <a:gd name="connsiteX3" fmla="*/ 211 w 187700"/>
                      <a:gd name="connsiteY3" fmla="*/ 161593 h 476861"/>
                      <a:gd name="connsiteX4" fmla="*/ 121542 w 187700"/>
                      <a:gd name="connsiteY4" fmla="*/ 476862 h 47686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7700" h="476861">
                        <a:moveTo>
                          <a:pt x="121542" y="476862"/>
                        </a:moveTo>
                        <a:cubicBezTo>
                          <a:pt x="121542" y="476862"/>
                          <a:pt x="233455" y="431823"/>
                          <a:pt x="166170" y="310629"/>
                        </a:cubicBezTo>
                        <a:cubicBezTo>
                          <a:pt x="99022" y="189434"/>
                          <a:pt x="21502" y="94990"/>
                          <a:pt x="94109" y="0"/>
                        </a:cubicBezTo>
                        <a:cubicBezTo>
                          <a:pt x="94109" y="0"/>
                          <a:pt x="7171" y="26341"/>
                          <a:pt x="211" y="161593"/>
                        </a:cubicBezTo>
                        <a:cubicBezTo>
                          <a:pt x="-6750" y="296844"/>
                          <a:pt x="161394" y="389924"/>
                          <a:pt x="121542" y="47686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33" name="任意多边形 32"/>
                <p:cNvSpPr/>
                <p:nvPr>
                  <p:custDataLst>
                    <p:tags r:id="rId132"/>
                  </p:custDataLst>
                </p:nvPr>
              </p:nvSpPr>
              <p:spPr>
                <a:xfrm>
                  <a:off x="9189340" y="3978453"/>
                  <a:ext cx="210998" cy="113846"/>
                </a:xfrm>
                <a:custGeom>
                  <a:gdLst>
                    <a:gd name="connsiteX0" fmla="*/ 0 w 210998"/>
                    <a:gd name="connsiteY0" fmla="*/ 113847 h 113846"/>
                    <a:gd name="connsiteX1" fmla="*/ 109048 w 210998"/>
                    <a:gd name="connsiteY1" fmla="*/ 432 h 113846"/>
                    <a:gd name="connsiteX2" fmla="*/ 210998 w 210998"/>
                    <a:gd name="connsiteY2" fmla="*/ 89144 h 113846"/>
                    <a:gd name="connsiteX3" fmla="*/ 0 w 210998"/>
                    <a:gd name="connsiteY3" fmla="*/ 113847 h 1138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10994" h="113846">
                      <a:moveTo>
                        <a:pt x="0" y="113847"/>
                      </a:moveTo>
                      <a:cubicBezTo>
                        <a:pt x="0" y="113847"/>
                        <a:pt x="48451" y="8211"/>
                        <a:pt x="109048" y="432"/>
                      </a:cubicBezTo>
                      <a:cubicBezTo>
                        <a:pt x="169645" y="-7211"/>
                        <a:pt x="210998" y="89144"/>
                        <a:pt x="210998" y="89144"/>
                      </a:cubicBezTo>
                      <a:lnTo>
                        <a:pt x="0" y="113847"/>
                      </a:ln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4" name="任意多边形 33"/>
                <p:cNvSpPr/>
                <p:nvPr>
                  <p:custDataLst>
                    <p:tags r:id="rId133"/>
                  </p:custDataLst>
                </p:nvPr>
              </p:nvSpPr>
              <p:spPr>
                <a:xfrm>
                  <a:off x="8999960" y="4008319"/>
                  <a:ext cx="480148" cy="374694"/>
                </a:xfrm>
                <a:custGeom>
                  <a:gdLst>
                    <a:gd name="connsiteX0" fmla="*/ 380043 w 480148"/>
                    <a:gd name="connsiteY0" fmla="*/ 7416 h 374694"/>
                    <a:gd name="connsiteX1" fmla="*/ 80196 w 480148"/>
                    <a:gd name="connsiteY1" fmla="*/ 90668 h 374694"/>
                    <a:gd name="connsiteX2" fmla="*/ 75828 w 480148"/>
                    <a:gd name="connsiteY2" fmla="*/ 90941 h 374694"/>
                    <a:gd name="connsiteX3" fmla="*/ 22055 w 480148"/>
                    <a:gd name="connsiteY3" fmla="*/ 95036 h 374694"/>
                    <a:gd name="connsiteX4" fmla="*/ 628 w 480148"/>
                    <a:gd name="connsiteY4" fmla="*/ 159591 h 374694"/>
                    <a:gd name="connsiteX5" fmla="*/ 17415 w 480148"/>
                    <a:gd name="connsiteY5" fmla="*/ 270140 h 374694"/>
                    <a:gd name="connsiteX6" fmla="*/ 48123 w 480148"/>
                    <a:gd name="connsiteY6" fmla="*/ 340973 h 374694"/>
                    <a:gd name="connsiteX7" fmla="*/ 110221 w 480148"/>
                    <a:gd name="connsiteY7" fmla="*/ 330464 h 374694"/>
                    <a:gd name="connsiteX8" fmla="*/ 115135 w 480148"/>
                    <a:gd name="connsiteY8" fmla="*/ 332921 h 374694"/>
                    <a:gd name="connsiteX9" fmla="*/ 417029 w 480148"/>
                    <a:gd name="connsiteY9" fmla="*/ 332239 h 374694"/>
                    <a:gd name="connsiteX10" fmla="*/ 380043 w 480148"/>
                    <a:gd name="connsiteY10" fmla="*/ 7416 h 37469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480148" h="374694">
                      <a:moveTo>
                        <a:pt x="380043" y="7416"/>
                      </a:moveTo>
                      <a:cubicBezTo>
                        <a:pt x="307981" y="-29434"/>
                        <a:pt x="171910" y="82616"/>
                        <a:pt x="80196" y="90668"/>
                      </a:cubicBezTo>
                      <a:cubicBezTo>
                        <a:pt x="78694" y="90805"/>
                        <a:pt x="77193" y="90941"/>
                        <a:pt x="75828" y="90941"/>
                      </a:cubicBezTo>
                      <a:lnTo>
                        <a:pt x="22055" y="95036"/>
                      </a:lnTo>
                      <a:cubicBezTo>
                        <a:pt x="7588" y="114143"/>
                        <a:pt x="2402" y="135707"/>
                        <a:pt x="628" y="159591"/>
                      </a:cubicBezTo>
                      <a:cubicBezTo>
                        <a:pt x="-2102" y="197123"/>
                        <a:pt x="4176" y="234792"/>
                        <a:pt x="17415" y="270140"/>
                      </a:cubicBezTo>
                      <a:cubicBezTo>
                        <a:pt x="26832" y="295116"/>
                        <a:pt x="38433" y="323777"/>
                        <a:pt x="48123" y="340973"/>
                      </a:cubicBezTo>
                      <a:lnTo>
                        <a:pt x="110221" y="330464"/>
                      </a:lnTo>
                      <a:cubicBezTo>
                        <a:pt x="111859" y="331419"/>
                        <a:pt x="113497" y="332239"/>
                        <a:pt x="115135" y="332921"/>
                      </a:cubicBezTo>
                      <a:cubicBezTo>
                        <a:pt x="115135" y="332921"/>
                        <a:pt x="343056" y="427365"/>
                        <a:pt x="417029" y="332239"/>
                      </a:cubicBezTo>
                      <a:cubicBezTo>
                        <a:pt x="512565" y="209406"/>
                        <a:pt x="499190" y="68286"/>
                        <a:pt x="380043" y="7416"/>
                      </a:cubicBezTo>
                      <a:close/>
                    </a:path>
                  </a:pathLst>
                </a:custGeom>
                <a:solidFill>
                  <a:srgbClr val="FBB99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16" name="组合 15"/>
            <p:cNvGrpSpPr/>
            <p:nvPr>
              <p:custDataLst>
                <p:tags r:id="rId134"/>
              </p:custDataLst>
            </p:nvPr>
          </p:nvGrpSpPr>
          <p:grpSpPr>
            <a:xfrm flipH="1">
              <a:off x="7623644" y="2505581"/>
              <a:ext cx="939323" cy="2438572"/>
              <a:chOff x="9871124" y="2505581"/>
              <a:chExt cx="939323" cy="2438572"/>
            </a:xfrm>
            <a:solidFill>
              <a:schemeClr val="accent1"/>
            </a:solidFill>
          </p:grpSpPr>
          <p:sp>
            <p:nvSpPr>
              <p:cNvPr id="17" name="任意多边形 16"/>
              <p:cNvSpPr/>
              <p:nvPr>
                <p:custDataLst>
                  <p:tags r:id="rId135"/>
                </p:custDataLst>
              </p:nvPr>
            </p:nvSpPr>
            <p:spPr>
              <a:xfrm>
                <a:off x="9996757" y="2505581"/>
                <a:ext cx="813690" cy="2018819"/>
              </a:xfrm>
              <a:custGeom>
                <a:gdLst>
                  <a:gd name="connsiteX0" fmla="*/ 731397 w 813690"/>
                  <a:gd name="connsiteY0" fmla="*/ 1764962 h 2018819"/>
                  <a:gd name="connsiteX1" fmla="*/ 517260 w 813690"/>
                  <a:gd name="connsiteY1" fmla="*/ 1932969 h 2018819"/>
                  <a:gd name="connsiteX2" fmla="*/ 50498 w 813690"/>
                  <a:gd name="connsiteY2" fmla="*/ 1736301 h 2018819"/>
                  <a:gd name="connsiteX3" fmla="*/ 149992 w 813690"/>
                  <a:gd name="connsiteY3" fmla="*/ 857505 h 2018819"/>
                  <a:gd name="connsiteX4" fmla="*/ 0 w 813690"/>
                  <a:gd name="connsiteY4" fmla="*/ 0 h 2018819"/>
                  <a:gd name="connsiteX5" fmla="*/ 739723 w 813690"/>
                  <a:gd name="connsiteY5" fmla="*/ 1128691 h 2018819"/>
                  <a:gd name="connsiteX6" fmla="*/ 789129 w 813690"/>
                  <a:gd name="connsiteY6" fmla="*/ 1300520 h 2018819"/>
                  <a:gd name="connsiteX7" fmla="*/ 731397 w 813690"/>
                  <a:gd name="connsiteY7" fmla="*/ 1764962 h 20188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13690" h="2018819">
                    <a:moveTo>
                      <a:pt x="731397" y="1764962"/>
                    </a:moveTo>
                    <a:cubicBezTo>
                      <a:pt x="669845" y="1843848"/>
                      <a:pt x="584818" y="1887931"/>
                      <a:pt x="517260" y="1932969"/>
                    </a:cubicBezTo>
                    <a:cubicBezTo>
                      <a:pt x="354985" y="2041471"/>
                      <a:pt x="25795" y="2110121"/>
                      <a:pt x="50498" y="1736301"/>
                    </a:cubicBezTo>
                    <a:cubicBezTo>
                      <a:pt x="75337" y="1362482"/>
                      <a:pt x="357988" y="1513975"/>
                      <a:pt x="149992" y="857505"/>
                    </a:cubicBezTo>
                    <a:cubicBezTo>
                      <a:pt x="61279" y="577448"/>
                      <a:pt x="0" y="0"/>
                      <a:pt x="0" y="0"/>
                    </a:cubicBezTo>
                    <a:cubicBezTo>
                      <a:pt x="0" y="0"/>
                      <a:pt x="464715" y="325642"/>
                      <a:pt x="739723" y="1128691"/>
                    </a:cubicBezTo>
                    <a:cubicBezTo>
                      <a:pt x="761150" y="1191199"/>
                      <a:pt x="777391" y="1248384"/>
                      <a:pt x="789129" y="1300520"/>
                    </a:cubicBezTo>
                    <a:cubicBezTo>
                      <a:pt x="842492" y="1537586"/>
                      <a:pt x="802367" y="1674203"/>
                      <a:pt x="731397" y="1764962"/>
                    </a:cubicBezTo>
                    <a:close/>
                  </a:path>
                </a:pathLst>
              </a:custGeom>
              <a:solidFill>
                <a:srgbClr val="F2433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任意多边形 17"/>
              <p:cNvSpPr/>
              <p:nvPr>
                <p:custDataLst>
                  <p:tags r:id="rId136"/>
                </p:custDataLst>
              </p:nvPr>
            </p:nvSpPr>
            <p:spPr>
              <a:xfrm>
                <a:off x="10681641" y="3806101"/>
                <a:ext cx="128805" cy="464442"/>
              </a:xfrm>
              <a:custGeom>
                <a:gdLst>
                  <a:gd name="connsiteX0" fmla="*/ 46512 w 128805"/>
                  <a:gd name="connsiteY0" fmla="*/ 464442 h 464442"/>
                  <a:gd name="connsiteX1" fmla="*/ 104244 w 128805"/>
                  <a:gd name="connsiteY1" fmla="*/ 0 h 464442"/>
                  <a:gd name="connsiteX2" fmla="*/ 46512 w 128805"/>
                  <a:gd name="connsiteY2" fmla="*/ 464442 h 464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28805" h="464441">
                    <a:moveTo>
                      <a:pt x="46512" y="464442"/>
                    </a:moveTo>
                    <a:cubicBezTo>
                      <a:pt x="-54347" y="284425"/>
                      <a:pt x="29316" y="106455"/>
                      <a:pt x="104244" y="0"/>
                    </a:cubicBezTo>
                    <a:cubicBezTo>
                      <a:pt x="157607" y="237066"/>
                      <a:pt x="117482" y="373683"/>
                      <a:pt x="46512" y="46444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任意多边形 18"/>
              <p:cNvSpPr/>
              <p:nvPr>
                <p:custDataLst>
                  <p:tags r:id="rId137"/>
                </p:custDataLst>
              </p:nvPr>
            </p:nvSpPr>
            <p:spPr>
              <a:xfrm>
                <a:off x="10030875" y="3791325"/>
                <a:ext cx="335096" cy="517432"/>
              </a:xfrm>
              <a:custGeom>
                <a:gdLst>
                  <a:gd name="connsiteX0" fmla="*/ 15424 w 335096"/>
                  <a:gd name="connsiteY0" fmla="*/ 517432 h 517432"/>
                  <a:gd name="connsiteX1" fmla="*/ 4506 w 335096"/>
                  <a:gd name="connsiteY1" fmla="*/ 508697 h 517432"/>
                  <a:gd name="connsiteX2" fmla="*/ 19246 w 335096"/>
                  <a:gd name="connsiteY2" fmla="*/ 328271 h 517432"/>
                  <a:gd name="connsiteX3" fmla="*/ 318820 w 335096"/>
                  <a:gd name="connsiteY3" fmla="*/ 1264 h 517432"/>
                  <a:gd name="connsiteX4" fmla="*/ 333832 w 335096"/>
                  <a:gd name="connsiteY4" fmla="*/ 6041 h 517432"/>
                  <a:gd name="connsiteX5" fmla="*/ 329056 w 335096"/>
                  <a:gd name="connsiteY5" fmla="*/ 21053 h 517432"/>
                  <a:gd name="connsiteX6" fmla="*/ 40809 w 335096"/>
                  <a:gd name="connsiteY6" fmla="*/ 333593 h 517432"/>
                  <a:gd name="connsiteX7" fmla="*/ 26206 w 335096"/>
                  <a:gd name="connsiteY7" fmla="*/ 503921 h 517432"/>
                  <a:gd name="connsiteX8" fmla="*/ 17608 w 335096"/>
                  <a:gd name="connsiteY8" fmla="*/ 517159 h 517432"/>
                  <a:gd name="connsiteX9" fmla="*/ 15424 w 335096"/>
                  <a:gd name="connsiteY9" fmla="*/ 517432 h 5174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35096" h="517432">
                    <a:moveTo>
                      <a:pt x="15424" y="517432"/>
                    </a:moveTo>
                    <a:cubicBezTo>
                      <a:pt x="10238" y="517432"/>
                      <a:pt x="5734" y="513884"/>
                      <a:pt x="4506" y="508697"/>
                    </a:cubicBezTo>
                    <a:cubicBezTo>
                      <a:pt x="3823" y="505558"/>
                      <a:pt x="-11735" y="429402"/>
                      <a:pt x="19246" y="328271"/>
                    </a:cubicBezTo>
                    <a:cubicBezTo>
                      <a:pt x="47770" y="235464"/>
                      <a:pt x="122834" y="103351"/>
                      <a:pt x="318820" y="1264"/>
                    </a:cubicBezTo>
                    <a:cubicBezTo>
                      <a:pt x="324279" y="-1602"/>
                      <a:pt x="330967" y="581"/>
                      <a:pt x="333832" y="6041"/>
                    </a:cubicBezTo>
                    <a:cubicBezTo>
                      <a:pt x="336699" y="11500"/>
                      <a:pt x="334515" y="18188"/>
                      <a:pt x="329056" y="21053"/>
                    </a:cubicBezTo>
                    <a:cubicBezTo>
                      <a:pt x="140440" y="119183"/>
                      <a:pt x="68242" y="245154"/>
                      <a:pt x="40809" y="333593"/>
                    </a:cubicBezTo>
                    <a:cubicBezTo>
                      <a:pt x="11057" y="429402"/>
                      <a:pt x="26070" y="503238"/>
                      <a:pt x="26206" y="503921"/>
                    </a:cubicBezTo>
                    <a:cubicBezTo>
                      <a:pt x="27434" y="509926"/>
                      <a:pt x="23613" y="515794"/>
                      <a:pt x="17608" y="517159"/>
                    </a:cubicBezTo>
                    <a:cubicBezTo>
                      <a:pt x="16925" y="517432"/>
                      <a:pt x="16243" y="517432"/>
                      <a:pt x="15424" y="51743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任意多边形 19"/>
              <p:cNvSpPr/>
              <p:nvPr>
                <p:custDataLst>
                  <p:tags r:id="rId138"/>
                </p:custDataLst>
              </p:nvPr>
            </p:nvSpPr>
            <p:spPr>
              <a:xfrm>
                <a:off x="10202898" y="3725494"/>
                <a:ext cx="81915" cy="176055"/>
              </a:xfrm>
              <a:custGeom>
                <a:gdLst>
                  <a:gd name="connsiteX0" fmla="*/ 12227 w 81915"/>
                  <a:gd name="connsiteY0" fmla="*/ 176006 h 176055"/>
                  <a:gd name="connsiteX1" fmla="*/ 7587 w 81915"/>
                  <a:gd name="connsiteY1" fmla="*/ 175460 h 176055"/>
                  <a:gd name="connsiteX2" fmla="*/ 626 w 81915"/>
                  <a:gd name="connsiteY2" fmla="*/ 161403 h 176055"/>
                  <a:gd name="connsiteX3" fmla="*/ 60814 w 81915"/>
                  <a:gd name="connsiteY3" fmla="*/ 6088 h 176055"/>
                  <a:gd name="connsiteX4" fmla="*/ 75827 w 81915"/>
                  <a:gd name="connsiteY4" fmla="*/ 1175 h 176055"/>
                  <a:gd name="connsiteX5" fmla="*/ 80740 w 81915"/>
                  <a:gd name="connsiteY5" fmla="*/ 16188 h 176055"/>
                  <a:gd name="connsiteX6" fmla="*/ 21781 w 81915"/>
                  <a:gd name="connsiteY6" fmla="*/ 168500 h 176055"/>
                  <a:gd name="connsiteX7" fmla="*/ 12227 w 81915"/>
                  <a:gd name="connsiteY7" fmla="*/ 176006 h 17605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1915" h="176055">
                    <a:moveTo>
                      <a:pt x="12227" y="176006"/>
                    </a:moveTo>
                    <a:cubicBezTo>
                      <a:pt x="10726" y="176143"/>
                      <a:pt x="9088" y="176006"/>
                      <a:pt x="7587" y="175460"/>
                    </a:cubicBezTo>
                    <a:cubicBezTo>
                      <a:pt x="1718" y="173550"/>
                      <a:pt x="-1421" y="167135"/>
                      <a:pt x="626" y="161403"/>
                    </a:cubicBezTo>
                    <a:cubicBezTo>
                      <a:pt x="36657" y="53993"/>
                      <a:pt x="59859" y="7999"/>
                      <a:pt x="60814" y="6088"/>
                    </a:cubicBezTo>
                    <a:cubicBezTo>
                      <a:pt x="63544" y="629"/>
                      <a:pt x="70231" y="-1554"/>
                      <a:pt x="75827" y="1175"/>
                    </a:cubicBezTo>
                    <a:cubicBezTo>
                      <a:pt x="81286" y="3905"/>
                      <a:pt x="83470" y="10592"/>
                      <a:pt x="80740" y="16188"/>
                    </a:cubicBezTo>
                    <a:cubicBezTo>
                      <a:pt x="80467" y="16597"/>
                      <a:pt x="57266" y="62864"/>
                      <a:pt x="21781" y="168500"/>
                    </a:cubicBezTo>
                    <a:cubicBezTo>
                      <a:pt x="20280" y="172731"/>
                      <a:pt x="16458" y="175597"/>
                      <a:pt x="12227" y="176006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任意多边形 20"/>
              <p:cNvSpPr/>
              <p:nvPr>
                <p:custDataLst>
                  <p:tags r:id="rId139"/>
                </p:custDataLst>
              </p:nvPr>
            </p:nvSpPr>
            <p:spPr>
              <a:xfrm>
                <a:off x="9919595" y="3105361"/>
                <a:ext cx="319277" cy="747143"/>
              </a:xfrm>
              <a:custGeom>
                <a:gdLst>
                  <a:gd name="connsiteX0" fmla="*/ 308086 w 319277"/>
                  <a:gd name="connsiteY0" fmla="*/ 747143 h 747143"/>
                  <a:gd name="connsiteX1" fmla="*/ 296895 w 319277"/>
                  <a:gd name="connsiteY1" fmla="*/ 735952 h 747143"/>
                  <a:gd name="connsiteX2" fmla="*/ 1552 w 319277"/>
                  <a:gd name="connsiteY2" fmla="*/ 16838 h 747143"/>
                  <a:gd name="connsiteX3" fmla="*/ 5510 w 319277"/>
                  <a:gd name="connsiteY3" fmla="*/ 1552 h 747143"/>
                  <a:gd name="connsiteX4" fmla="*/ 20796 w 319277"/>
                  <a:gd name="connsiteY4" fmla="*/ 5510 h 747143"/>
                  <a:gd name="connsiteX5" fmla="*/ 319278 w 319277"/>
                  <a:gd name="connsiteY5" fmla="*/ 735952 h 747143"/>
                  <a:gd name="connsiteX6" fmla="*/ 308086 w 319277"/>
                  <a:gd name="connsiteY6" fmla="*/ 747143 h 7471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9277" h="747143">
                    <a:moveTo>
                      <a:pt x="308086" y="747143"/>
                    </a:moveTo>
                    <a:cubicBezTo>
                      <a:pt x="301945" y="747143"/>
                      <a:pt x="296895" y="742230"/>
                      <a:pt x="296895" y="735952"/>
                    </a:cubicBezTo>
                    <a:cubicBezTo>
                      <a:pt x="296895" y="517174"/>
                      <a:pt x="4554" y="21751"/>
                      <a:pt x="1552" y="16838"/>
                    </a:cubicBezTo>
                    <a:cubicBezTo>
                      <a:pt x="-1587" y="11515"/>
                      <a:pt x="187" y="4691"/>
                      <a:pt x="5510" y="1552"/>
                    </a:cubicBezTo>
                    <a:cubicBezTo>
                      <a:pt x="10833" y="-1587"/>
                      <a:pt x="17657" y="187"/>
                      <a:pt x="20796" y="5510"/>
                    </a:cubicBezTo>
                    <a:cubicBezTo>
                      <a:pt x="32942" y="26118"/>
                      <a:pt x="319278" y="511169"/>
                      <a:pt x="319278" y="735952"/>
                    </a:cubicBezTo>
                    <a:cubicBezTo>
                      <a:pt x="319278" y="742230"/>
                      <a:pt x="314228" y="747143"/>
                      <a:pt x="308086" y="747143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任意多边形 21"/>
              <p:cNvSpPr/>
              <p:nvPr>
                <p:custDataLst>
                  <p:tags r:id="rId140"/>
                </p:custDataLst>
              </p:nvPr>
            </p:nvSpPr>
            <p:spPr>
              <a:xfrm>
                <a:off x="9871124" y="3212751"/>
                <a:ext cx="160519" cy="77591"/>
              </a:xfrm>
              <a:custGeom>
                <a:gdLst>
                  <a:gd name="connsiteX0" fmla="*/ 149653 w 160519"/>
                  <a:gd name="connsiteY0" fmla="*/ 77591 h 77591"/>
                  <a:gd name="connsiteX1" fmla="*/ 142966 w 160519"/>
                  <a:gd name="connsiteY1" fmla="*/ 75408 h 77591"/>
                  <a:gd name="connsiteX2" fmla="*/ 8396 w 160519"/>
                  <a:gd name="connsiteY2" fmla="*/ 21908 h 77591"/>
                  <a:gd name="connsiteX3" fmla="*/ 344 w 160519"/>
                  <a:gd name="connsiteY3" fmla="*/ 8396 h 77591"/>
                  <a:gd name="connsiteX4" fmla="*/ 13855 w 160519"/>
                  <a:gd name="connsiteY4" fmla="*/ 344 h 77591"/>
                  <a:gd name="connsiteX5" fmla="*/ 156068 w 160519"/>
                  <a:gd name="connsiteY5" fmla="*/ 57529 h 77591"/>
                  <a:gd name="connsiteX6" fmla="*/ 158388 w 160519"/>
                  <a:gd name="connsiteY6" fmla="*/ 73088 h 77591"/>
                  <a:gd name="connsiteX7" fmla="*/ 149653 w 160519"/>
                  <a:gd name="connsiteY7" fmla="*/ 77591 h 7759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60519" h="77591">
                    <a:moveTo>
                      <a:pt x="149653" y="77591"/>
                    </a:moveTo>
                    <a:cubicBezTo>
                      <a:pt x="147333" y="77591"/>
                      <a:pt x="145013" y="76909"/>
                      <a:pt x="142966" y="75408"/>
                    </a:cubicBezTo>
                    <a:cubicBezTo>
                      <a:pt x="105161" y="47156"/>
                      <a:pt x="9352" y="22181"/>
                      <a:pt x="8396" y="21908"/>
                    </a:cubicBezTo>
                    <a:cubicBezTo>
                      <a:pt x="2391" y="20406"/>
                      <a:pt x="-1158" y="14265"/>
                      <a:pt x="344" y="8396"/>
                    </a:cubicBezTo>
                    <a:cubicBezTo>
                      <a:pt x="1845" y="2391"/>
                      <a:pt x="7987" y="-1157"/>
                      <a:pt x="13855" y="344"/>
                    </a:cubicBezTo>
                    <a:cubicBezTo>
                      <a:pt x="17950" y="1436"/>
                      <a:pt x="114851" y="26684"/>
                      <a:pt x="156068" y="57529"/>
                    </a:cubicBezTo>
                    <a:cubicBezTo>
                      <a:pt x="160981" y="61214"/>
                      <a:pt x="161936" y="68174"/>
                      <a:pt x="158388" y="73088"/>
                    </a:cubicBezTo>
                    <a:cubicBezTo>
                      <a:pt x="156477" y="76090"/>
                      <a:pt x="153065" y="77591"/>
                      <a:pt x="149653" y="77591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任意多边形 22"/>
              <p:cNvSpPr/>
              <p:nvPr>
                <p:custDataLst>
                  <p:tags r:id="rId141"/>
                </p:custDataLst>
              </p:nvPr>
            </p:nvSpPr>
            <p:spPr>
              <a:xfrm>
                <a:off x="9881547" y="4241957"/>
                <a:ext cx="473051" cy="702196"/>
              </a:xfrm>
              <a:custGeom>
                <a:gdLst>
                  <a:gd name="connsiteX0" fmla="*/ 3023 w 473051"/>
                  <a:gd name="connsiteY0" fmla="*/ 610811 h 702196"/>
                  <a:gd name="connsiteX1" fmla="*/ 8892 w 473051"/>
                  <a:gd name="connsiteY1" fmla="*/ 667860 h 702196"/>
                  <a:gd name="connsiteX2" fmla="*/ 36324 w 473051"/>
                  <a:gd name="connsiteY2" fmla="*/ 686694 h 702196"/>
                  <a:gd name="connsiteX3" fmla="*/ 44922 w 473051"/>
                  <a:gd name="connsiteY3" fmla="*/ 661445 h 702196"/>
                  <a:gd name="connsiteX4" fmla="*/ 60208 w 473051"/>
                  <a:gd name="connsiteY4" fmla="*/ 479927 h 702196"/>
                  <a:gd name="connsiteX5" fmla="*/ 99242 w 473051"/>
                  <a:gd name="connsiteY5" fmla="*/ 379068 h 702196"/>
                  <a:gd name="connsiteX6" fmla="*/ 83137 w 473051"/>
                  <a:gd name="connsiteY6" fmla="*/ 452903 h 702196"/>
                  <a:gd name="connsiteX7" fmla="*/ 83137 w 473051"/>
                  <a:gd name="connsiteY7" fmla="*/ 571368 h 702196"/>
                  <a:gd name="connsiteX8" fmla="*/ 87504 w 473051"/>
                  <a:gd name="connsiteY8" fmla="*/ 647115 h 702196"/>
                  <a:gd name="connsiteX9" fmla="*/ 87504 w 473051"/>
                  <a:gd name="connsiteY9" fmla="*/ 647115 h 702196"/>
                  <a:gd name="connsiteX10" fmla="*/ 116302 w 473051"/>
                  <a:gd name="connsiteY10" fmla="*/ 668679 h 702196"/>
                  <a:gd name="connsiteX11" fmla="*/ 132270 w 473051"/>
                  <a:gd name="connsiteY11" fmla="*/ 625005 h 702196"/>
                  <a:gd name="connsiteX12" fmla="*/ 142233 w 473051"/>
                  <a:gd name="connsiteY12" fmla="*/ 484976 h 702196"/>
                  <a:gd name="connsiteX13" fmla="*/ 174306 w 473051"/>
                  <a:gd name="connsiteY13" fmla="*/ 402952 h 702196"/>
                  <a:gd name="connsiteX14" fmla="*/ 159839 w 473051"/>
                  <a:gd name="connsiteY14" fmla="*/ 471738 h 702196"/>
                  <a:gd name="connsiteX15" fmla="*/ 156563 w 473051"/>
                  <a:gd name="connsiteY15" fmla="*/ 610128 h 702196"/>
                  <a:gd name="connsiteX16" fmla="*/ 174715 w 473051"/>
                  <a:gd name="connsiteY16" fmla="*/ 623640 h 702196"/>
                  <a:gd name="connsiteX17" fmla="*/ 207061 w 473051"/>
                  <a:gd name="connsiteY17" fmla="*/ 571778 h 702196"/>
                  <a:gd name="connsiteX18" fmla="*/ 222347 w 473051"/>
                  <a:gd name="connsiteY18" fmla="*/ 495485 h 702196"/>
                  <a:gd name="connsiteX19" fmla="*/ 247323 w 473051"/>
                  <a:gd name="connsiteY19" fmla="*/ 416463 h 702196"/>
                  <a:gd name="connsiteX20" fmla="*/ 233538 w 473051"/>
                  <a:gd name="connsiteY20" fmla="*/ 547075 h 702196"/>
                  <a:gd name="connsiteX21" fmla="*/ 255511 w 473051"/>
                  <a:gd name="connsiteY21" fmla="*/ 557857 h 702196"/>
                  <a:gd name="connsiteX22" fmla="*/ 314880 w 473051"/>
                  <a:gd name="connsiteY22" fmla="*/ 404180 h 702196"/>
                  <a:gd name="connsiteX23" fmla="*/ 315699 w 473051"/>
                  <a:gd name="connsiteY23" fmla="*/ 401041 h 702196"/>
                  <a:gd name="connsiteX24" fmla="*/ 316382 w 473051"/>
                  <a:gd name="connsiteY24" fmla="*/ 398175 h 702196"/>
                  <a:gd name="connsiteX25" fmla="*/ 318156 w 473051"/>
                  <a:gd name="connsiteY25" fmla="*/ 390941 h 702196"/>
                  <a:gd name="connsiteX26" fmla="*/ 318156 w 473051"/>
                  <a:gd name="connsiteY26" fmla="*/ 390941 h 702196"/>
                  <a:gd name="connsiteX27" fmla="*/ 341767 w 473051"/>
                  <a:gd name="connsiteY27" fmla="*/ 307825 h 702196"/>
                  <a:gd name="connsiteX28" fmla="*/ 418469 w 473051"/>
                  <a:gd name="connsiteY28" fmla="*/ 222798 h 702196"/>
                  <a:gd name="connsiteX29" fmla="*/ 352412 w 473051"/>
                  <a:gd name="connsiteY29" fmla="*/ 472 h 702196"/>
                  <a:gd name="connsiteX30" fmla="*/ 246913 w 473051"/>
                  <a:gd name="connsiteY30" fmla="*/ 33773 h 702196"/>
                  <a:gd name="connsiteX31" fmla="*/ 174033 w 473051"/>
                  <a:gd name="connsiteY31" fmla="*/ 90821 h 702196"/>
                  <a:gd name="connsiteX32" fmla="*/ 174033 w 473051"/>
                  <a:gd name="connsiteY32" fmla="*/ 90821 h 702196"/>
                  <a:gd name="connsiteX33" fmla="*/ 59935 w 473051"/>
                  <a:gd name="connsiteY33" fmla="*/ 264697 h 702196"/>
                  <a:gd name="connsiteX34" fmla="*/ 4934 w 473051"/>
                  <a:gd name="connsiteY34" fmla="*/ 466279 h 702196"/>
                  <a:gd name="connsiteX35" fmla="*/ 3023 w 473051"/>
                  <a:gd name="connsiteY35" fmla="*/ 610811 h 7021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</a:cxnLst>
                <a:rect l="l" t="t" r="r" b="b"/>
                <a:pathLst>
                  <a:path w="473050" h="702196">
                    <a:moveTo>
                      <a:pt x="3023" y="610811"/>
                    </a:moveTo>
                    <a:cubicBezTo>
                      <a:pt x="4797" y="630601"/>
                      <a:pt x="6571" y="651209"/>
                      <a:pt x="8892" y="667860"/>
                    </a:cubicBezTo>
                    <a:cubicBezTo>
                      <a:pt x="13396" y="699387"/>
                      <a:pt x="20629" y="716583"/>
                      <a:pt x="36324" y="686694"/>
                    </a:cubicBezTo>
                    <a:cubicBezTo>
                      <a:pt x="39873" y="680007"/>
                      <a:pt x="42602" y="671408"/>
                      <a:pt x="44922" y="661445"/>
                    </a:cubicBezTo>
                    <a:cubicBezTo>
                      <a:pt x="58434" y="603714"/>
                      <a:pt x="53930" y="502036"/>
                      <a:pt x="60208" y="479927"/>
                    </a:cubicBezTo>
                    <a:cubicBezTo>
                      <a:pt x="67305" y="454678"/>
                      <a:pt x="96649" y="383162"/>
                      <a:pt x="99242" y="379068"/>
                    </a:cubicBezTo>
                    <a:cubicBezTo>
                      <a:pt x="97877" y="382070"/>
                      <a:pt x="84638" y="425880"/>
                      <a:pt x="83137" y="452903"/>
                    </a:cubicBezTo>
                    <a:cubicBezTo>
                      <a:pt x="81636" y="478289"/>
                      <a:pt x="83137" y="508997"/>
                      <a:pt x="83137" y="571368"/>
                    </a:cubicBezTo>
                    <a:cubicBezTo>
                      <a:pt x="83137" y="598528"/>
                      <a:pt x="84092" y="626643"/>
                      <a:pt x="87504" y="647115"/>
                    </a:cubicBezTo>
                    <a:lnTo>
                      <a:pt x="87504" y="647115"/>
                    </a:lnTo>
                    <a:cubicBezTo>
                      <a:pt x="91872" y="673592"/>
                      <a:pt x="100470" y="686967"/>
                      <a:pt x="116302" y="668679"/>
                    </a:cubicBezTo>
                    <a:cubicBezTo>
                      <a:pt x="124081" y="659671"/>
                      <a:pt x="129131" y="643839"/>
                      <a:pt x="132270" y="625005"/>
                    </a:cubicBezTo>
                    <a:cubicBezTo>
                      <a:pt x="140868" y="576282"/>
                      <a:pt x="137729" y="507495"/>
                      <a:pt x="142233" y="484976"/>
                    </a:cubicBezTo>
                    <a:cubicBezTo>
                      <a:pt x="148238" y="454814"/>
                      <a:pt x="172805" y="405954"/>
                      <a:pt x="174306" y="402952"/>
                    </a:cubicBezTo>
                    <a:cubicBezTo>
                      <a:pt x="165025" y="434069"/>
                      <a:pt x="165025" y="430930"/>
                      <a:pt x="159839" y="471738"/>
                    </a:cubicBezTo>
                    <a:cubicBezTo>
                      <a:pt x="156154" y="500262"/>
                      <a:pt x="149603" y="576008"/>
                      <a:pt x="156563" y="610128"/>
                    </a:cubicBezTo>
                    <a:cubicBezTo>
                      <a:pt x="159566" y="624732"/>
                      <a:pt x="165161" y="631693"/>
                      <a:pt x="174715" y="623640"/>
                    </a:cubicBezTo>
                    <a:cubicBezTo>
                      <a:pt x="189455" y="611084"/>
                      <a:pt x="199828" y="592796"/>
                      <a:pt x="207061" y="571778"/>
                    </a:cubicBezTo>
                    <a:cubicBezTo>
                      <a:pt x="215250" y="548167"/>
                      <a:pt x="219481" y="521280"/>
                      <a:pt x="222347" y="495485"/>
                    </a:cubicBezTo>
                    <a:cubicBezTo>
                      <a:pt x="227533" y="446625"/>
                      <a:pt x="247323" y="416463"/>
                      <a:pt x="247323" y="416463"/>
                    </a:cubicBezTo>
                    <a:cubicBezTo>
                      <a:pt x="236404" y="469417"/>
                      <a:pt x="230399" y="520597"/>
                      <a:pt x="233538" y="547075"/>
                    </a:cubicBezTo>
                    <a:cubicBezTo>
                      <a:pt x="235722" y="565772"/>
                      <a:pt x="242682" y="572051"/>
                      <a:pt x="255511" y="557857"/>
                    </a:cubicBezTo>
                    <a:cubicBezTo>
                      <a:pt x="280760" y="530151"/>
                      <a:pt x="306146" y="438573"/>
                      <a:pt x="314880" y="404180"/>
                    </a:cubicBezTo>
                    <a:cubicBezTo>
                      <a:pt x="315153" y="403088"/>
                      <a:pt x="315426" y="401996"/>
                      <a:pt x="315699" y="401041"/>
                    </a:cubicBezTo>
                    <a:cubicBezTo>
                      <a:pt x="315972" y="399949"/>
                      <a:pt x="316245" y="398994"/>
                      <a:pt x="316382" y="398175"/>
                    </a:cubicBezTo>
                    <a:cubicBezTo>
                      <a:pt x="317610" y="393534"/>
                      <a:pt x="318156" y="390941"/>
                      <a:pt x="318156" y="390941"/>
                    </a:cubicBezTo>
                    <a:lnTo>
                      <a:pt x="318156" y="390941"/>
                    </a:lnTo>
                    <a:cubicBezTo>
                      <a:pt x="325389" y="362281"/>
                      <a:pt x="332077" y="333620"/>
                      <a:pt x="341767" y="307825"/>
                    </a:cubicBezTo>
                    <a:cubicBezTo>
                      <a:pt x="356097" y="269611"/>
                      <a:pt x="377388" y="238084"/>
                      <a:pt x="418469" y="222798"/>
                    </a:cubicBezTo>
                    <a:cubicBezTo>
                      <a:pt x="511548" y="188132"/>
                      <a:pt x="483024" y="11117"/>
                      <a:pt x="352412" y="472"/>
                    </a:cubicBezTo>
                    <a:cubicBezTo>
                      <a:pt x="314334" y="-2668"/>
                      <a:pt x="276802" y="10025"/>
                      <a:pt x="246913" y="33773"/>
                    </a:cubicBezTo>
                    <a:cubicBezTo>
                      <a:pt x="227942" y="48922"/>
                      <a:pt x="201056" y="70076"/>
                      <a:pt x="174033" y="90821"/>
                    </a:cubicBezTo>
                    <a:cubicBezTo>
                      <a:pt x="174033" y="90821"/>
                      <a:pt x="174033" y="90821"/>
                      <a:pt x="174033" y="90821"/>
                    </a:cubicBezTo>
                    <a:cubicBezTo>
                      <a:pt x="171440" y="94097"/>
                      <a:pt x="86549" y="199323"/>
                      <a:pt x="59935" y="264697"/>
                    </a:cubicBezTo>
                    <a:cubicBezTo>
                      <a:pt x="32912" y="331163"/>
                      <a:pt x="9983" y="436253"/>
                      <a:pt x="4934" y="466279"/>
                    </a:cubicBezTo>
                    <a:cubicBezTo>
                      <a:pt x="-116" y="496441"/>
                      <a:pt x="-2163" y="553626"/>
                      <a:pt x="3023" y="610811"/>
                    </a:cubicBezTo>
                    <a:close/>
                  </a:path>
                </a:pathLst>
              </a:custGeom>
              <a:solidFill>
                <a:srgbClr val="FBB990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43A25592-9C3F-48AB-9A3F-F2A64B129A6F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43A25592-9C3F-48AB-9A3F-F2A64B129A6F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matchingName="Closing" preserve="1">
  <p:cSld name="Closing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0400" y="3038152"/>
            <a:ext cx="7047350" cy="781696"/>
          </a:xfrm>
        </p:spPr>
        <p:txBody>
          <a:bodyPr anchor="ctr">
            <a:normAutofit/>
          </a:bodyPr>
          <a:lstStyle>
            <a:lvl1pPr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7001013" y="5859780"/>
            <a:ext cx="4517887" cy="274320"/>
          </a:xfrm>
        </p:spPr>
        <p:txBody>
          <a:bodyPr anchor="ctr">
            <a:noAutofit/>
          </a:bodyPr>
          <a:lstStyle>
            <a:lvl1pPr marL="0" indent="0" algn="r">
              <a:lnSpc>
                <a:spcPct val="100000"/>
              </a:lnSpc>
              <a:spcBef>
                <a:spcPct val="0"/>
              </a:spcBef>
              <a:buNone/>
              <a:defRPr lang="en-US" sz="12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Speaker name and title</a:t>
            </a:r>
            <a:endParaRPr 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4" hasCustomPrompt="1"/>
            <p:custDataLst>
              <p:tags r:id="rId4"/>
            </p:custDataLst>
          </p:nvPr>
        </p:nvSpPr>
        <p:spPr>
          <a:xfrm>
            <a:off x="660400" y="5844540"/>
            <a:ext cx="4517887" cy="27432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spcBef>
                <a:spcPct val="0"/>
              </a:spcBef>
              <a:buNone/>
              <a:defRPr lang="en-US" sz="12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www.islide.cc</a:t>
            </a:r>
            <a:endParaRPr lang="en-US"/>
          </a:p>
        </p:txBody>
      </p:sp>
      <p:grpSp>
        <p:nvGrpSpPr>
          <p:cNvPr id="3" name="组合 2"/>
          <p:cNvGrpSpPr/>
          <p:nvPr>
            <p:custDataLst>
              <p:tags r:id="rId5"/>
            </p:custDataLst>
          </p:nvPr>
        </p:nvGrpSpPr>
        <p:grpSpPr>
          <a:xfrm>
            <a:off x="6571655" y="961410"/>
            <a:ext cx="4468907" cy="5309009"/>
            <a:chOff x="6936326" y="961410"/>
            <a:chExt cx="4468907" cy="5309009"/>
          </a:xfrm>
        </p:grpSpPr>
        <p:sp>
          <p:nvSpPr>
            <p:cNvPr id="4" name="任意多边形 3"/>
            <p:cNvSpPr/>
            <p:nvPr>
              <p:custDataLst>
                <p:tags r:id="rId6"/>
              </p:custDataLst>
            </p:nvPr>
          </p:nvSpPr>
          <p:spPr>
            <a:xfrm flipH="1">
              <a:off x="6936326" y="5330858"/>
              <a:ext cx="4468907" cy="870470"/>
            </a:xfrm>
            <a:custGeom>
              <a:gdLst>
                <a:gd name="connsiteX0" fmla="*/ 4468908 w 4468907"/>
                <a:gd name="connsiteY0" fmla="*/ 435235 h 870470"/>
                <a:gd name="connsiteX1" fmla="*/ 2234454 w 4468907"/>
                <a:gd name="connsiteY1" fmla="*/ 870471 h 870470"/>
                <a:gd name="connsiteX2" fmla="*/ 0 w 4468907"/>
                <a:gd name="connsiteY2" fmla="*/ 435235 h 870470"/>
                <a:gd name="connsiteX3" fmla="*/ 2234454 w 4468907"/>
                <a:gd name="connsiteY3" fmla="*/ 0 h 870470"/>
                <a:gd name="connsiteX4" fmla="*/ 4468908 w 4468907"/>
                <a:gd name="connsiteY4" fmla="*/ 435235 h 8704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68907" h="870469">
                  <a:moveTo>
                    <a:pt x="4468908" y="435235"/>
                  </a:moveTo>
                  <a:cubicBezTo>
                    <a:pt x="4468908" y="675609"/>
                    <a:pt x="3468509" y="870471"/>
                    <a:pt x="2234454" y="870471"/>
                  </a:cubicBezTo>
                  <a:cubicBezTo>
                    <a:pt x="1000399" y="870471"/>
                    <a:pt x="0" y="675609"/>
                    <a:pt x="0" y="435235"/>
                  </a:cubicBezTo>
                  <a:cubicBezTo>
                    <a:pt x="0" y="194861"/>
                    <a:pt x="1000399" y="0"/>
                    <a:pt x="2234454" y="0"/>
                  </a:cubicBezTo>
                  <a:cubicBezTo>
                    <a:pt x="3468509" y="0"/>
                    <a:pt x="4468908" y="194861"/>
                    <a:pt x="4468908" y="435235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39000"/>
              </a:schemeClr>
            </a:solidFill>
            <a:ln w="1363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" name="任意多边形 4"/>
            <p:cNvSpPr/>
            <p:nvPr>
              <p:custDataLst>
                <p:tags r:id="rId7"/>
              </p:custDataLst>
            </p:nvPr>
          </p:nvSpPr>
          <p:spPr>
            <a:xfrm flipH="1">
              <a:off x="8627653" y="1811954"/>
              <a:ext cx="1397214" cy="787286"/>
            </a:xfrm>
            <a:custGeom>
              <a:gdLst>
                <a:gd name="connsiteX0" fmla="*/ 155446 w 1397214"/>
                <a:gd name="connsiteY0" fmla="*/ 783158 h 787286"/>
                <a:gd name="connsiteX1" fmla="*/ 76696 w 1397214"/>
                <a:gd name="connsiteY1" fmla="*/ 744943 h 787286"/>
                <a:gd name="connsiteX2" fmla="*/ 56224 w 1397214"/>
                <a:gd name="connsiteY2" fmla="*/ 314758 h 787286"/>
                <a:gd name="connsiteX3" fmla="*/ 1192149 w 1397214"/>
                <a:gd name="connsiteY3" fmla="*/ 260029 h 787286"/>
                <a:gd name="connsiteX4" fmla="*/ 1378035 w 1397214"/>
                <a:gd name="connsiteY4" fmla="*/ 603959 h 787286"/>
                <a:gd name="connsiteX5" fmla="*/ 155446 w 1397214"/>
                <a:gd name="connsiteY5" fmla="*/ 783158 h 7872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214" h="787286">
                  <a:moveTo>
                    <a:pt x="155446" y="783158"/>
                  </a:moveTo>
                  <a:cubicBezTo>
                    <a:pt x="125420" y="780701"/>
                    <a:pt x="97305" y="767053"/>
                    <a:pt x="76696" y="744943"/>
                  </a:cubicBezTo>
                  <a:cubicBezTo>
                    <a:pt x="22923" y="687212"/>
                    <a:pt x="-54188" y="553052"/>
                    <a:pt x="56224" y="314758"/>
                  </a:cubicBezTo>
                  <a:cubicBezTo>
                    <a:pt x="261627" y="-129076"/>
                    <a:pt x="1012951" y="-62474"/>
                    <a:pt x="1192149" y="260029"/>
                  </a:cubicBezTo>
                  <a:cubicBezTo>
                    <a:pt x="1319622" y="489452"/>
                    <a:pt x="1446412" y="535037"/>
                    <a:pt x="1378035" y="603959"/>
                  </a:cubicBezTo>
                  <a:cubicBezTo>
                    <a:pt x="1312115" y="670562"/>
                    <a:pt x="529674" y="813320"/>
                    <a:pt x="155446" y="783158"/>
                  </a:cubicBezTo>
                  <a:close/>
                </a:path>
              </a:pathLst>
            </a:custGeom>
            <a:solidFill>
              <a:srgbClr val="F24338"/>
            </a:solidFill>
            <a:ln w="1363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9" name="组合 8"/>
            <p:cNvGrpSpPr/>
            <p:nvPr>
              <p:custDataLst>
                <p:tags r:id="rId8"/>
              </p:custDataLst>
            </p:nvPr>
          </p:nvGrpSpPr>
          <p:grpSpPr>
            <a:xfrm flipH="1">
              <a:off x="8146280" y="2273838"/>
              <a:ext cx="1972058" cy="3180944"/>
              <a:chOff x="8315753" y="2273838"/>
              <a:chExt cx="1972058" cy="3180944"/>
            </a:xfrm>
            <a:solidFill>
              <a:schemeClr val="accent1"/>
            </a:solidFill>
          </p:grpSpPr>
          <p:grpSp>
            <p:nvGrpSpPr>
              <p:cNvPr id="122" name="组合 121"/>
              <p:cNvGrpSpPr/>
              <p:nvPr>
                <p:custDataLst>
                  <p:tags r:id="rId9"/>
                </p:custDataLst>
              </p:nvPr>
            </p:nvGrpSpPr>
            <p:grpSpPr>
              <a:xfrm>
                <a:off x="8460884" y="2273838"/>
                <a:ext cx="1627816" cy="3057704"/>
                <a:chOff x="8460884" y="2273838"/>
                <a:chExt cx="1627816" cy="3057704"/>
              </a:xfrm>
              <a:solidFill>
                <a:schemeClr val="accent1"/>
              </a:solidFill>
            </p:grpSpPr>
            <p:sp>
              <p:nvSpPr>
                <p:cNvPr id="129" name="任意多边形 128"/>
                <p:cNvSpPr/>
                <p:nvPr>
                  <p:custDataLst>
                    <p:tags r:id="rId10"/>
                  </p:custDataLst>
                </p:nvPr>
              </p:nvSpPr>
              <p:spPr>
                <a:xfrm>
                  <a:off x="8460884" y="2273838"/>
                  <a:ext cx="1627816" cy="3057704"/>
                </a:xfrm>
                <a:custGeom>
                  <a:gdLst>
                    <a:gd name="connsiteX0" fmla="*/ 1428053 w 1627816"/>
                    <a:gd name="connsiteY0" fmla="*/ 2987552 h 3057704"/>
                    <a:gd name="connsiteX1" fmla="*/ 1425597 w 1627816"/>
                    <a:gd name="connsiteY1" fmla="*/ 2987825 h 3057704"/>
                    <a:gd name="connsiteX2" fmla="*/ 933176 w 1627816"/>
                    <a:gd name="connsiteY2" fmla="*/ 3045965 h 3057704"/>
                    <a:gd name="connsiteX3" fmla="*/ 904788 w 1627816"/>
                    <a:gd name="connsiteY3" fmla="*/ 3048013 h 3057704"/>
                    <a:gd name="connsiteX4" fmla="*/ 381114 w 1627816"/>
                    <a:gd name="connsiteY4" fmla="*/ 3045283 h 3057704"/>
                    <a:gd name="connsiteX5" fmla="*/ 211332 w 1627816"/>
                    <a:gd name="connsiteY5" fmla="*/ 3021672 h 3057704"/>
                    <a:gd name="connsiteX6" fmla="*/ 21488 w 1627816"/>
                    <a:gd name="connsiteY6" fmla="*/ 2754171 h 3057704"/>
                    <a:gd name="connsiteX7" fmla="*/ 61341 w 1627816"/>
                    <a:gd name="connsiteY7" fmla="*/ 2418566 h 3057704"/>
                    <a:gd name="connsiteX8" fmla="*/ 64753 w 1627816"/>
                    <a:gd name="connsiteY8" fmla="*/ 2372163 h 3057704"/>
                    <a:gd name="connsiteX9" fmla="*/ 76626 w 1627816"/>
                    <a:gd name="connsiteY9" fmla="*/ 2033146 h 3057704"/>
                    <a:gd name="connsiteX10" fmla="*/ 76763 w 1627816"/>
                    <a:gd name="connsiteY10" fmla="*/ 2007215 h 3057704"/>
                    <a:gd name="connsiteX11" fmla="*/ 76899 w 1627816"/>
                    <a:gd name="connsiteY11" fmla="*/ 1995750 h 3057704"/>
                    <a:gd name="connsiteX12" fmla="*/ 76899 w 1627816"/>
                    <a:gd name="connsiteY12" fmla="*/ 1978281 h 3057704"/>
                    <a:gd name="connsiteX13" fmla="*/ 77036 w 1627816"/>
                    <a:gd name="connsiteY13" fmla="*/ 1966680 h 3057704"/>
                    <a:gd name="connsiteX14" fmla="*/ 77036 w 1627816"/>
                    <a:gd name="connsiteY14" fmla="*/ 1943069 h 3057704"/>
                    <a:gd name="connsiteX15" fmla="*/ 77172 w 1627816"/>
                    <a:gd name="connsiteY15" fmla="*/ 1873054 h 3057704"/>
                    <a:gd name="connsiteX16" fmla="*/ 77172 w 1627816"/>
                    <a:gd name="connsiteY16" fmla="*/ 1867049 h 3057704"/>
                    <a:gd name="connsiteX17" fmla="*/ 80721 w 1627816"/>
                    <a:gd name="connsiteY17" fmla="*/ 1656733 h 3057704"/>
                    <a:gd name="connsiteX18" fmla="*/ 81130 w 1627816"/>
                    <a:gd name="connsiteY18" fmla="*/ 1648408 h 3057704"/>
                    <a:gd name="connsiteX19" fmla="*/ 83041 w 1627816"/>
                    <a:gd name="connsiteY19" fmla="*/ 1610466 h 3057704"/>
                    <a:gd name="connsiteX20" fmla="*/ 84679 w 1627816"/>
                    <a:gd name="connsiteY20" fmla="*/ 1574436 h 3057704"/>
                    <a:gd name="connsiteX21" fmla="*/ 87408 w 1627816"/>
                    <a:gd name="connsiteY21" fmla="*/ 1478217 h 3057704"/>
                    <a:gd name="connsiteX22" fmla="*/ 87272 w 1627816"/>
                    <a:gd name="connsiteY22" fmla="*/ 1404108 h 3057704"/>
                    <a:gd name="connsiteX23" fmla="*/ 84406 w 1627816"/>
                    <a:gd name="connsiteY23" fmla="*/ 1331091 h 3057704"/>
                    <a:gd name="connsiteX24" fmla="*/ 82768 w 1627816"/>
                    <a:gd name="connsiteY24" fmla="*/ 1307890 h 3057704"/>
                    <a:gd name="connsiteX25" fmla="*/ 79765 w 1627816"/>
                    <a:gd name="connsiteY25" fmla="*/ 1270631 h 3057704"/>
                    <a:gd name="connsiteX26" fmla="*/ 77718 w 1627816"/>
                    <a:gd name="connsiteY26" fmla="*/ 1247020 h 3057704"/>
                    <a:gd name="connsiteX27" fmla="*/ 76763 w 1627816"/>
                    <a:gd name="connsiteY27" fmla="*/ 1236511 h 3057704"/>
                    <a:gd name="connsiteX28" fmla="*/ 76490 w 1627816"/>
                    <a:gd name="connsiteY28" fmla="*/ 1233918 h 3057704"/>
                    <a:gd name="connsiteX29" fmla="*/ 75125 w 1627816"/>
                    <a:gd name="connsiteY29" fmla="*/ 1219041 h 3057704"/>
                    <a:gd name="connsiteX30" fmla="*/ 73624 w 1627816"/>
                    <a:gd name="connsiteY30" fmla="*/ 1204438 h 3057704"/>
                    <a:gd name="connsiteX31" fmla="*/ 71031 w 1627816"/>
                    <a:gd name="connsiteY31" fmla="*/ 1178370 h 3057704"/>
                    <a:gd name="connsiteX32" fmla="*/ 57519 w 1627816"/>
                    <a:gd name="connsiteY32" fmla="*/ 1050079 h 3057704"/>
                    <a:gd name="connsiteX33" fmla="*/ 52879 w 1627816"/>
                    <a:gd name="connsiteY33" fmla="*/ 1008179 h 3057704"/>
                    <a:gd name="connsiteX34" fmla="*/ 45509 w 1627816"/>
                    <a:gd name="connsiteY34" fmla="*/ 942396 h 3057704"/>
                    <a:gd name="connsiteX35" fmla="*/ 40596 w 1627816"/>
                    <a:gd name="connsiteY35" fmla="*/ 899951 h 3057704"/>
                    <a:gd name="connsiteX36" fmla="*/ 1699 w 1627816"/>
                    <a:gd name="connsiteY36" fmla="*/ 418175 h 3057704"/>
                    <a:gd name="connsiteX37" fmla="*/ 558538 w 1627816"/>
                    <a:gd name="connsiteY37" fmla="*/ 10236 h 3057704"/>
                    <a:gd name="connsiteX38" fmla="*/ 884316 w 1627816"/>
                    <a:gd name="connsiteY38" fmla="*/ 0 h 3057704"/>
                    <a:gd name="connsiteX39" fmla="*/ 1426143 w 1627816"/>
                    <a:gd name="connsiteY39" fmla="*/ 295480 h 3057704"/>
                    <a:gd name="connsiteX40" fmla="*/ 1427371 w 1627816"/>
                    <a:gd name="connsiteY40" fmla="*/ 297117 h 3057704"/>
                    <a:gd name="connsiteX41" fmla="*/ 1465449 w 1627816"/>
                    <a:gd name="connsiteY41" fmla="*/ 404664 h 3057704"/>
                    <a:gd name="connsiteX42" fmla="*/ 1473365 w 1627816"/>
                    <a:gd name="connsiteY42" fmla="*/ 542099 h 3057704"/>
                    <a:gd name="connsiteX43" fmla="*/ 1469134 w 1627816"/>
                    <a:gd name="connsiteY43" fmla="*/ 660701 h 3057704"/>
                    <a:gd name="connsiteX44" fmla="*/ 1459444 w 1627816"/>
                    <a:gd name="connsiteY44" fmla="*/ 802367 h 3057704"/>
                    <a:gd name="connsiteX45" fmla="*/ 1456168 w 1627816"/>
                    <a:gd name="connsiteY45" fmla="*/ 846177 h 3057704"/>
                    <a:gd name="connsiteX46" fmla="*/ 1452756 w 1627816"/>
                    <a:gd name="connsiteY46" fmla="*/ 891762 h 3057704"/>
                    <a:gd name="connsiteX47" fmla="*/ 1450573 w 1627816"/>
                    <a:gd name="connsiteY47" fmla="*/ 921787 h 3057704"/>
                    <a:gd name="connsiteX48" fmla="*/ 1444841 w 1627816"/>
                    <a:gd name="connsiteY48" fmla="*/ 1002584 h 3057704"/>
                    <a:gd name="connsiteX49" fmla="*/ 1443066 w 1627816"/>
                    <a:gd name="connsiteY49" fmla="*/ 1029197 h 3057704"/>
                    <a:gd name="connsiteX50" fmla="*/ 1442111 w 1627816"/>
                    <a:gd name="connsiteY50" fmla="*/ 1046257 h 3057704"/>
                    <a:gd name="connsiteX51" fmla="*/ 1441019 w 1627816"/>
                    <a:gd name="connsiteY51" fmla="*/ 1063590 h 3057704"/>
                    <a:gd name="connsiteX52" fmla="*/ 1441019 w 1627816"/>
                    <a:gd name="connsiteY52" fmla="*/ 1063727 h 3057704"/>
                    <a:gd name="connsiteX53" fmla="*/ 1440064 w 1627816"/>
                    <a:gd name="connsiteY53" fmla="*/ 1079695 h 3057704"/>
                    <a:gd name="connsiteX54" fmla="*/ 1439108 w 1627816"/>
                    <a:gd name="connsiteY54" fmla="*/ 1097164 h 3057704"/>
                    <a:gd name="connsiteX55" fmla="*/ 1437607 w 1627816"/>
                    <a:gd name="connsiteY55" fmla="*/ 1129510 h 3057704"/>
                    <a:gd name="connsiteX56" fmla="*/ 1436515 w 1627816"/>
                    <a:gd name="connsiteY56" fmla="*/ 1156533 h 3057704"/>
                    <a:gd name="connsiteX57" fmla="*/ 1436379 w 1627816"/>
                    <a:gd name="connsiteY57" fmla="*/ 1161447 h 3057704"/>
                    <a:gd name="connsiteX58" fmla="*/ 1435696 w 1627816"/>
                    <a:gd name="connsiteY58" fmla="*/ 1178916 h 3057704"/>
                    <a:gd name="connsiteX59" fmla="*/ 1435560 w 1627816"/>
                    <a:gd name="connsiteY59" fmla="*/ 1181919 h 3057704"/>
                    <a:gd name="connsiteX60" fmla="*/ 1435423 w 1627816"/>
                    <a:gd name="connsiteY60" fmla="*/ 1183420 h 3057704"/>
                    <a:gd name="connsiteX61" fmla="*/ 1434741 w 1627816"/>
                    <a:gd name="connsiteY61" fmla="*/ 1206485 h 3057704"/>
                    <a:gd name="connsiteX62" fmla="*/ 1434059 w 1627816"/>
                    <a:gd name="connsiteY62" fmla="*/ 1234054 h 3057704"/>
                    <a:gd name="connsiteX63" fmla="*/ 1433786 w 1627816"/>
                    <a:gd name="connsiteY63" fmla="*/ 1247020 h 3057704"/>
                    <a:gd name="connsiteX64" fmla="*/ 1433513 w 1627816"/>
                    <a:gd name="connsiteY64" fmla="*/ 1258621 h 3057704"/>
                    <a:gd name="connsiteX65" fmla="*/ 1433513 w 1627816"/>
                    <a:gd name="connsiteY65" fmla="*/ 1264489 h 3057704"/>
                    <a:gd name="connsiteX66" fmla="*/ 1433240 w 1627816"/>
                    <a:gd name="connsiteY66" fmla="*/ 1280594 h 3057704"/>
                    <a:gd name="connsiteX67" fmla="*/ 1433103 w 1627816"/>
                    <a:gd name="connsiteY67" fmla="*/ 1308163 h 3057704"/>
                    <a:gd name="connsiteX68" fmla="*/ 1433103 w 1627816"/>
                    <a:gd name="connsiteY68" fmla="*/ 1323039 h 3057704"/>
                    <a:gd name="connsiteX69" fmla="*/ 1433922 w 1627816"/>
                    <a:gd name="connsiteY69" fmla="*/ 1404382 h 3057704"/>
                    <a:gd name="connsiteX70" fmla="*/ 1434605 w 1627816"/>
                    <a:gd name="connsiteY70" fmla="*/ 1439866 h 3057704"/>
                    <a:gd name="connsiteX71" fmla="*/ 1435560 w 1627816"/>
                    <a:gd name="connsiteY71" fmla="*/ 1478490 h 3057704"/>
                    <a:gd name="connsiteX72" fmla="*/ 1438426 w 1627816"/>
                    <a:gd name="connsiteY72" fmla="*/ 1562153 h 3057704"/>
                    <a:gd name="connsiteX73" fmla="*/ 1438835 w 1627816"/>
                    <a:gd name="connsiteY73" fmla="*/ 1574572 h 3057704"/>
                    <a:gd name="connsiteX74" fmla="*/ 1438972 w 1627816"/>
                    <a:gd name="connsiteY74" fmla="*/ 1579622 h 3057704"/>
                    <a:gd name="connsiteX75" fmla="*/ 1440064 w 1627816"/>
                    <a:gd name="connsiteY75" fmla="*/ 1607601 h 3057704"/>
                    <a:gd name="connsiteX76" fmla="*/ 1441838 w 1627816"/>
                    <a:gd name="connsiteY76" fmla="*/ 1648545 h 3057704"/>
                    <a:gd name="connsiteX77" fmla="*/ 1444704 w 1627816"/>
                    <a:gd name="connsiteY77" fmla="*/ 1695630 h 3057704"/>
                    <a:gd name="connsiteX78" fmla="*/ 1450846 w 1627816"/>
                    <a:gd name="connsiteY78" fmla="*/ 1761414 h 3057704"/>
                    <a:gd name="connsiteX79" fmla="*/ 1452756 w 1627816"/>
                    <a:gd name="connsiteY79" fmla="*/ 1777791 h 3057704"/>
                    <a:gd name="connsiteX80" fmla="*/ 1456032 w 1627816"/>
                    <a:gd name="connsiteY80" fmla="*/ 1804951 h 3057704"/>
                    <a:gd name="connsiteX81" fmla="*/ 1458079 w 1627816"/>
                    <a:gd name="connsiteY81" fmla="*/ 1822284 h 3057704"/>
                    <a:gd name="connsiteX82" fmla="*/ 1459580 w 1627816"/>
                    <a:gd name="connsiteY82" fmla="*/ 1833475 h 3057704"/>
                    <a:gd name="connsiteX83" fmla="*/ 1465449 w 1627816"/>
                    <a:gd name="connsiteY83" fmla="*/ 1876330 h 3057704"/>
                    <a:gd name="connsiteX84" fmla="*/ 1466131 w 1627816"/>
                    <a:gd name="connsiteY84" fmla="*/ 1881243 h 3057704"/>
                    <a:gd name="connsiteX85" fmla="*/ 1469407 w 1627816"/>
                    <a:gd name="connsiteY85" fmla="*/ 1903626 h 3057704"/>
                    <a:gd name="connsiteX86" fmla="*/ 1476094 w 1627816"/>
                    <a:gd name="connsiteY86" fmla="*/ 1947573 h 3057704"/>
                    <a:gd name="connsiteX87" fmla="*/ 1478005 w 1627816"/>
                    <a:gd name="connsiteY87" fmla="*/ 1960265 h 3057704"/>
                    <a:gd name="connsiteX88" fmla="*/ 1490698 w 1627816"/>
                    <a:gd name="connsiteY88" fmla="*/ 2038195 h 3057704"/>
                    <a:gd name="connsiteX89" fmla="*/ 1493155 w 1627816"/>
                    <a:gd name="connsiteY89" fmla="*/ 2052389 h 3057704"/>
                    <a:gd name="connsiteX90" fmla="*/ 1498614 w 1627816"/>
                    <a:gd name="connsiteY90" fmla="*/ 2084053 h 3057704"/>
                    <a:gd name="connsiteX91" fmla="*/ 1518949 w 1627816"/>
                    <a:gd name="connsiteY91" fmla="*/ 2197332 h 3057704"/>
                    <a:gd name="connsiteX92" fmla="*/ 1544744 w 1627816"/>
                    <a:gd name="connsiteY92" fmla="*/ 2332583 h 3057704"/>
                    <a:gd name="connsiteX93" fmla="*/ 1567400 w 1627816"/>
                    <a:gd name="connsiteY93" fmla="*/ 2445453 h 3057704"/>
                    <a:gd name="connsiteX94" fmla="*/ 1622401 w 1627816"/>
                    <a:gd name="connsiteY94" fmla="*/ 2706675 h 3057704"/>
                    <a:gd name="connsiteX95" fmla="*/ 1428053 w 1627816"/>
                    <a:gd name="connsiteY95" fmla="*/ 2987552 h 305770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</a:cxnLst>
                  <a:rect l="l" t="t" r="r" b="b"/>
                  <a:pathLst>
                    <a:path w="1627816" h="3057704">
                      <a:moveTo>
                        <a:pt x="1428053" y="2987552"/>
                      </a:moveTo>
                      <a:cubicBezTo>
                        <a:pt x="1427235" y="2987688"/>
                        <a:pt x="1426416" y="2987825"/>
                        <a:pt x="1425597" y="2987825"/>
                      </a:cubicBezTo>
                      <a:cubicBezTo>
                        <a:pt x="1263049" y="3011436"/>
                        <a:pt x="1098317" y="3033273"/>
                        <a:pt x="933176" y="3045965"/>
                      </a:cubicBezTo>
                      <a:cubicBezTo>
                        <a:pt x="923759" y="3046648"/>
                        <a:pt x="914205" y="3047467"/>
                        <a:pt x="904788" y="3048013"/>
                      </a:cubicBezTo>
                      <a:cubicBezTo>
                        <a:pt x="729957" y="3060432"/>
                        <a:pt x="554580" y="3062343"/>
                        <a:pt x="381114" y="3045283"/>
                      </a:cubicBezTo>
                      <a:cubicBezTo>
                        <a:pt x="324202" y="3039687"/>
                        <a:pt x="267426" y="3031908"/>
                        <a:pt x="211332" y="3021672"/>
                      </a:cubicBezTo>
                      <a:cubicBezTo>
                        <a:pt x="85770" y="2998743"/>
                        <a:pt x="1153" y="2880005"/>
                        <a:pt x="21488" y="2754171"/>
                      </a:cubicBezTo>
                      <a:cubicBezTo>
                        <a:pt x="40596" y="2635842"/>
                        <a:pt x="53152" y="2523929"/>
                        <a:pt x="61341" y="2418566"/>
                      </a:cubicBezTo>
                      <a:cubicBezTo>
                        <a:pt x="62569" y="2402871"/>
                        <a:pt x="63797" y="2387448"/>
                        <a:pt x="64753" y="2372163"/>
                      </a:cubicBezTo>
                      <a:cubicBezTo>
                        <a:pt x="73078" y="2249194"/>
                        <a:pt x="75808" y="2136052"/>
                        <a:pt x="76626" y="2033146"/>
                      </a:cubicBezTo>
                      <a:cubicBezTo>
                        <a:pt x="76626" y="2024411"/>
                        <a:pt x="76763" y="2015813"/>
                        <a:pt x="76763" y="2007215"/>
                      </a:cubicBezTo>
                      <a:cubicBezTo>
                        <a:pt x="76763" y="2003393"/>
                        <a:pt x="76899" y="1999435"/>
                        <a:pt x="76899" y="1995750"/>
                      </a:cubicBezTo>
                      <a:cubicBezTo>
                        <a:pt x="76899" y="1989882"/>
                        <a:pt x="76899" y="1984013"/>
                        <a:pt x="76899" y="1978281"/>
                      </a:cubicBezTo>
                      <a:cubicBezTo>
                        <a:pt x="77036" y="1974323"/>
                        <a:pt x="77036" y="1970501"/>
                        <a:pt x="77036" y="1966680"/>
                      </a:cubicBezTo>
                      <a:cubicBezTo>
                        <a:pt x="77036" y="1958627"/>
                        <a:pt x="77036" y="1950848"/>
                        <a:pt x="77036" y="1943069"/>
                      </a:cubicBezTo>
                      <a:cubicBezTo>
                        <a:pt x="77172" y="1919048"/>
                        <a:pt x="77036" y="1895710"/>
                        <a:pt x="77172" y="1873054"/>
                      </a:cubicBezTo>
                      <a:lnTo>
                        <a:pt x="77172" y="1867049"/>
                      </a:lnTo>
                      <a:cubicBezTo>
                        <a:pt x="77172" y="1788573"/>
                        <a:pt x="77582" y="1718286"/>
                        <a:pt x="80721" y="1656733"/>
                      </a:cubicBezTo>
                      <a:cubicBezTo>
                        <a:pt x="80857" y="1653867"/>
                        <a:pt x="80994" y="1651138"/>
                        <a:pt x="81130" y="1648408"/>
                      </a:cubicBezTo>
                      <a:cubicBezTo>
                        <a:pt x="81813" y="1635579"/>
                        <a:pt x="82495" y="1622886"/>
                        <a:pt x="83041" y="1610466"/>
                      </a:cubicBezTo>
                      <a:cubicBezTo>
                        <a:pt x="83587" y="1598320"/>
                        <a:pt x="84133" y="1586309"/>
                        <a:pt x="84679" y="1574436"/>
                      </a:cubicBezTo>
                      <a:cubicBezTo>
                        <a:pt x="86044" y="1541135"/>
                        <a:pt x="86862" y="1508925"/>
                        <a:pt x="87408" y="1478217"/>
                      </a:cubicBezTo>
                      <a:cubicBezTo>
                        <a:pt x="87681" y="1452422"/>
                        <a:pt x="87681" y="1427720"/>
                        <a:pt x="87272" y="1404108"/>
                      </a:cubicBezTo>
                      <a:cubicBezTo>
                        <a:pt x="86726" y="1378041"/>
                        <a:pt x="85907" y="1353611"/>
                        <a:pt x="84406" y="1331091"/>
                      </a:cubicBezTo>
                      <a:cubicBezTo>
                        <a:pt x="83860" y="1323585"/>
                        <a:pt x="83314" y="1315942"/>
                        <a:pt x="82768" y="1307890"/>
                      </a:cubicBezTo>
                      <a:cubicBezTo>
                        <a:pt x="81813" y="1295880"/>
                        <a:pt x="80857" y="1283460"/>
                        <a:pt x="79765" y="1270631"/>
                      </a:cubicBezTo>
                      <a:cubicBezTo>
                        <a:pt x="79083" y="1262851"/>
                        <a:pt x="78401" y="1255072"/>
                        <a:pt x="77718" y="1247020"/>
                      </a:cubicBezTo>
                      <a:cubicBezTo>
                        <a:pt x="77445" y="1243471"/>
                        <a:pt x="77036" y="1240059"/>
                        <a:pt x="76763" y="1236511"/>
                      </a:cubicBezTo>
                      <a:cubicBezTo>
                        <a:pt x="76763" y="1235555"/>
                        <a:pt x="76626" y="1234736"/>
                        <a:pt x="76490" y="1233918"/>
                      </a:cubicBezTo>
                      <a:cubicBezTo>
                        <a:pt x="76080" y="1229004"/>
                        <a:pt x="75534" y="1224091"/>
                        <a:pt x="75125" y="1219041"/>
                      </a:cubicBezTo>
                      <a:cubicBezTo>
                        <a:pt x="74579" y="1214128"/>
                        <a:pt x="74170" y="1209351"/>
                        <a:pt x="73624" y="1204438"/>
                      </a:cubicBezTo>
                      <a:cubicBezTo>
                        <a:pt x="72805" y="1195840"/>
                        <a:pt x="71986" y="1187105"/>
                        <a:pt x="71031" y="1178370"/>
                      </a:cubicBezTo>
                      <a:cubicBezTo>
                        <a:pt x="66936" y="1137290"/>
                        <a:pt x="62296" y="1094162"/>
                        <a:pt x="57519" y="1050079"/>
                      </a:cubicBezTo>
                      <a:cubicBezTo>
                        <a:pt x="56018" y="1036294"/>
                        <a:pt x="54380" y="1022237"/>
                        <a:pt x="52879" y="1008179"/>
                      </a:cubicBezTo>
                      <a:cubicBezTo>
                        <a:pt x="50422" y="986343"/>
                        <a:pt x="47966" y="964369"/>
                        <a:pt x="45509" y="942396"/>
                      </a:cubicBezTo>
                      <a:cubicBezTo>
                        <a:pt x="43871" y="928202"/>
                        <a:pt x="42233" y="914008"/>
                        <a:pt x="40596" y="899951"/>
                      </a:cubicBezTo>
                      <a:cubicBezTo>
                        <a:pt x="16302" y="686905"/>
                        <a:pt x="-6490" y="482867"/>
                        <a:pt x="1699" y="418175"/>
                      </a:cubicBezTo>
                      <a:cubicBezTo>
                        <a:pt x="15756" y="306125"/>
                        <a:pt x="558538" y="10236"/>
                        <a:pt x="558538" y="10236"/>
                      </a:cubicBezTo>
                      <a:lnTo>
                        <a:pt x="884316" y="0"/>
                      </a:lnTo>
                      <a:cubicBezTo>
                        <a:pt x="884316" y="0"/>
                        <a:pt x="1341661" y="184248"/>
                        <a:pt x="1426143" y="295480"/>
                      </a:cubicBezTo>
                      <a:cubicBezTo>
                        <a:pt x="1426552" y="296026"/>
                        <a:pt x="1426962" y="296572"/>
                        <a:pt x="1427371" y="297117"/>
                      </a:cubicBezTo>
                      <a:cubicBezTo>
                        <a:pt x="1446478" y="323322"/>
                        <a:pt x="1458625" y="359762"/>
                        <a:pt x="1465449" y="404664"/>
                      </a:cubicBezTo>
                      <a:cubicBezTo>
                        <a:pt x="1471591" y="444243"/>
                        <a:pt x="1473774" y="490374"/>
                        <a:pt x="1473365" y="542099"/>
                      </a:cubicBezTo>
                      <a:cubicBezTo>
                        <a:pt x="1473092" y="578949"/>
                        <a:pt x="1471591" y="618665"/>
                        <a:pt x="1469134" y="660701"/>
                      </a:cubicBezTo>
                      <a:cubicBezTo>
                        <a:pt x="1466677" y="705330"/>
                        <a:pt x="1463265" y="752688"/>
                        <a:pt x="1459444" y="802367"/>
                      </a:cubicBezTo>
                      <a:cubicBezTo>
                        <a:pt x="1458352" y="816834"/>
                        <a:pt x="1457260" y="831437"/>
                        <a:pt x="1456168" y="846177"/>
                      </a:cubicBezTo>
                      <a:cubicBezTo>
                        <a:pt x="1454940" y="861190"/>
                        <a:pt x="1453848" y="876340"/>
                        <a:pt x="1452756" y="891762"/>
                      </a:cubicBezTo>
                      <a:cubicBezTo>
                        <a:pt x="1452074" y="901725"/>
                        <a:pt x="1451255" y="911688"/>
                        <a:pt x="1450573" y="921787"/>
                      </a:cubicBezTo>
                      <a:cubicBezTo>
                        <a:pt x="1448662" y="948264"/>
                        <a:pt x="1446615" y="975288"/>
                        <a:pt x="1444841" y="1002584"/>
                      </a:cubicBezTo>
                      <a:cubicBezTo>
                        <a:pt x="1444295" y="1011455"/>
                        <a:pt x="1443612" y="1020326"/>
                        <a:pt x="1443066" y="1029197"/>
                      </a:cubicBezTo>
                      <a:cubicBezTo>
                        <a:pt x="1442657" y="1034793"/>
                        <a:pt x="1442384" y="1040525"/>
                        <a:pt x="1442111" y="1046257"/>
                      </a:cubicBezTo>
                      <a:cubicBezTo>
                        <a:pt x="1441701" y="1051990"/>
                        <a:pt x="1441429" y="1057858"/>
                        <a:pt x="1441019" y="1063590"/>
                      </a:cubicBezTo>
                      <a:lnTo>
                        <a:pt x="1441019" y="1063727"/>
                      </a:lnTo>
                      <a:cubicBezTo>
                        <a:pt x="1440746" y="1069050"/>
                        <a:pt x="1440337" y="1074372"/>
                        <a:pt x="1440064" y="1079695"/>
                      </a:cubicBezTo>
                      <a:cubicBezTo>
                        <a:pt x="1439654" y="1085564"/>
                        <a:pt x="1439381" y="1091296"/>
                        <a:pt x="1439108" y="1097164"/>
                      </a:cubicBezTo>
                      <a:cubicBezTo>
                        <a:pt x="1438562" y="1107946"/>
                        <a:pt x="1438017" y="1118592"/>
                        <a:pt x="1437607" y="1129510"/>
                      </a:cubicBezTo>
                      <a:cubicBezTo>
                        <a:pt x="1437198" y="1138518"/>
                        <a:pt x="1436788" y="1147526"/>
                        <a:pt x="1436515" y="1156533"/>
                      </a:cubicBezTo>
                      <a:cubicBezTo>
                        <a:pt x="1436379" y="1158171"/>
                        <a:pt x="1436379" y="1159809"/>
                        <a:pt x="1436379" y="1161447"/>
                      </a:cubicBezTo>
                      <a:cubicBezTo>
                        <a:pt x="1436106" y="1167315"/>
                        <a:pt x="1435833" y="1173047"/>
                        <a:pt x="1435696" y="1178916"/>
                      </a:cubicBezTo>
                      <a:lnTo>
                        <a:pt x="1435560" y="1181919"/>
                      </a:lnTo>
                      <a:lnTo>
                        <a:pt x="1435423" y="1183420"/>
                      </a:lnTo>
                      <a:cubicBezTo>
                        <a:pt x="1435150" y="1191063"/>
                        <a:pt x="1434877" y="1198842"/>
                        <a:pt x="1434741" y="1206485"/>
                      </a:cubicBezTo>
                      <a:cubicBezTo>
                        <a:pt x="1434468" y="1215629"/>
                        <a:pt x="1434195" y="1224910"/>
                        <a:pt x="1434059" y="1234054"/>
                      </a:cubicBezTo>
                      <a:cubicBezTo>
                        <a:pt x="1433922" y="1238285"/>
                        <a:pt x="1433922" y="1242652"/>
                        <a:pt x="1433786" y="1247020"/>
                      </a:cubicBezTo>
                      <a:cubicBezTo>
                        <a:pt x="1433649" y="1250841"/>
                        <a:pt x="1433649" y="1254799"/>
                        <a:pt x="1433513" y="1258621"/>
                      </a:cubicBezTo>
                      <a:cubicBezTo>
                        <a:pt x="1433513" y="1260531"/>
                        <a:pt x="1433513" y="1262442"/>
                        <a:pt x="1433513" y="1264489"/>
                      </a:cubicBezTo>
                      <a:cubicBezTo>
                        <a:pt x="1433376" y="1269812"/>
                        <a:pt x="1433376" y="1275135"/>
                        <a:pt x="1433240" y="1280594"/>
                      </a:cubicBezTo>
                      <a:cubicBezTo>
                        <a:pt x="1433103" y="1289602"/>
                        <a:pt x="1433103" y="1298746"/>
                        <a:pt x="1433103" y="1308163"/>
                      </a:cubicBezTo>
                      <a:lnTo>
                        <a:pt x="1433103" y="1323039"/>
                      </a:lnTo>
                      <a:cubicBezTo>
                        <a:pt x="1433103" y="1348970"/>
                        <a:pt x="1433376" y="1376130"/>
                        <a:pt x="1433922" y="1404382"/>
                      </a:cubicBezTo>
                      <a:cubicBezTo>
                        <a:pt x="1434059" y="1415982"/>
                        <a:pt x="1434332" y="1427856"/>
                        <a:pt x="1434605" y="1439866"/>
                      </a:cubicBezTo>
                      <a:cubicBezTo>
                        <a:pt x="1434877" y="1452559"/>
                        <a:pt x="1435287" y="1465388"/>
                        <a:pt x="1435560" y="1478490"/>
                      </a:cubicBezTo>
                      <a:cubicBezTo>
                        <a:pt x="1436379" y="1505786"/>
                        <a:pt x="1437334" y="1533765"/>
                        <a:pt x="1438426" y="1562153"/>
                      </a:cubicBezTo>
                      <a:cubicBezTo>
                        <a:pt x="1438562" y="1566247"/>
                        <a:pt x="1438699" y="1570478"/>
                        <a:pt x="1438835" y="1574572"/>
                      </a:cubicBezTo>
                      <a:cubicBezTo>
                        <a:pt x="1438972" y="1576346"/>
                        <a:pt x="1438972" y="1577984"/>
                        <a:pt x="1438972" y="1579622"/>
                      </a:cubicBezTo>
                      <a:cubicBezTo>
                        <a:pt x="1439245" y="1588903"/>
                        <a:pt x="1439654" y="1598183"/>
                        <a:pt x="1440064" y="1607601"/>
                      </a:cubicBezTo>
                      <a:cubicBezTo>
                        <a:pt x="1440610" y="1621112"/>
                        <a:pt x="1441292" y="1634897"/>
                        <a:pt x="1441838" y="1648545"/>
                      </a:cubicBezTo>
                      <a:cubicBezTo>
                        <a:pt x="1442520" y="1663284"/>
                        <a:pt x="1443476" y="1678980"/>
                        <a:pt x="1444704" y="1695630"/>
                      </a:cubicBezTo>
                      <a:cubicBezTo>
                        <a:pt x="1446342" y="1716375"/>
                        <a:pt x="1448389" y="1738348"/>
                        <a:pt x="1450846" y="1761414"/>
                      </a:cubicBezTo>
                      <a:cubicBezTo>
                        <a:pt x="1451392" y="1766873"/>
                        <a:pt x="1452074" y="1772332"/>
                        <a:pt x="1452756" y="1777791"/>
                      </a:cubicBezTo>
                      <a:cubicBezTo>
                        <a:pt x="1453712" y="1786662"/>
                        <a:pt x="1454804" y="1795807"/>
                        <a:pt x="1456032" y="1804951"/>
                      </a:cubicBezTo>
                      <a:cubicBezTo>
                        <a:pt x="1456714" y="1810683"/>
                        <a:pt x="1457397" y="1816552"/>
                        <a:pt x="1458079" y="1822284"/>
                      </a:cubicBezTo>
                      <a:cubicBezTo>
                        <a:pt x="1458625" y="1825969"/>
                        <a:pt x="1459034" y="1829654"/>
                        <a:pt x="1459580" y="1833475"/>
                      </a:cubicBezTo>
                      <a:cubicBezTo>
                        <a:pt x="1461355" y="1847396"/>
                        <a:pt x="1463265" y="1861727"/>
                        <a:pt x="1465449" y="1876330"/>
                      </a:cubicBezTo>
                      <a:cubicBezTo>
                        <a:pt x="1465722" y="1877968"/>
                        <a:pt x="1465858" y="1879605"/>
                        <a:pt x="1466131" y="1881243"/>
                      </a:cubicBezTo>
                      <a:cubicBezTo>
                        <a:pt x="1467223" y="1888613"/>
                        <a:pt x="1468315" y="1895983"/>
                        <a:pt x="1469407" y="1903626"/>
                      </a:cubicBezTo>
                      <a:cubicBezTo>
                        <a:pt x="1471454" y="1917956"/>
                        <a:pt x="1473774" y="1932696"/>
                        <a:pt x="1476094" y="1947573"/>
                      </a:cubicBezTo>
                      <a:cubicBezTo>
                        <a:pt x="1476777" y="1951803"/>
                        <a:pt x="1477459" y="1956034"/>
                        <a:pt x="1478005" y="1960265"/>
                      </a:cubicBezTo>
                      <a:cubicBezTo>
                        <a:pt x="1481963" y="1985651"/>
                        <a:pt x="1486194" y="2011582"/>
                        <a:pt x="1490698" y="2038195"/>
                      </a:cubicBezTo>
                      <a:cubicBezTo>
                        <a:pt x="1491517" y="2042836"/>
                        <a:pt x="1492336" y="2047613"/>
                        <a:pt x="1493155" y="2052389"/>
                      </a:cubicBezTo>
                      <a:cubicBezTo>
                        <a:pt x="1494929" y="2062898"/>
                        <a:pt x="1496703" y="2073407"/>
                        <a:pt x="1498614" y="2084053"/>
                      </a:cubicBezTo>
                      <a:cubicBezTo>
                        <a:pt x="1505028" y="2121039"/>
                        <a:pt x="1511852" y="2158844"/>
                        <a:pt x="1518949" y="2197332"/>
                      </a:cubicBezTo>
                      <a:cubicBezTo>
                        <a:pt x="1527275" y="2241824"/>
                        <a:pt x="1535873" y="2286999"/>
                        <a:pt x="1544744" y="2332583"/>
                      </a:cubicBezTo>
                      <a:cubicBezTo>
                        <a:pt x="1552114" y="2370115"/>
                        <a:pt x="1559620" y="2407784"/>
                        <a:pt x="1567400" y="2445453"/>
                      </a:cubicBezTo>
                      <a:cubicBezTo>
                        <a:pt x="1585415" y="2533619"/>
                        <a:pt x="1603976" y="2621649"/>
                        <a:pt x="1622401" y="2706675"/>
                      </a:cubicBezTo>
                      <a:cubicBezTo>
                        <a:pt x="1651199" y="2838515"/>
                        <a:pt x="1562077" y="2967899"/>
                        <a:pt x="1428053" y="298755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30" name="组合 129"/>
                <p:cNvGrpSpPr/>
                <p:nvPr>
                  <p:custDataLst>
                    <p:tags r:id="rId11"/>
                  </p:custDataLst>
                </p:nvPr>
              </p:nvGrpSpPr>
              <p:grpSpPr>
                <a:xfrm>
                  <a:off x="8604522" y="2568908"/>
                  <a:ext cx="1423761" cy="2219850"/>
                  <a:chOff x="8604522" y="2568908"/>
                  <a:chExt cx="1423761" cy="2219850"/>
                </a:xfrm>
                <a:solidFill>
                  <a:srgbClr val="93C3FD"/>
                </a:solidFill>
              </p:grpSpPr>
              <p:sp>
                <p:nvSpPr>
                  <p:cNvPr id="131" name="任意多边形 130"/>
                  <p:cNvSpPr/>
                  <p:nvPr>
                    <p:custDataLst>
                      <p:tags r:id="rId12"/>
                    </p:custDataLst>
                  </p:nvPr>
                </p:nvSpPr>
                <p:spPr>
                  <a:xfrm>
                    <a:off x="8750419" y="2568908"/>
                    <a:ext cx="1175913" cy="174967"/>
                  </a:xfrm>
                  <a:custGeom>
                    <a:gdLst>
                      <a:gd name="connsiteX0" fmla="*/ 1175914 w 1175913"/>
                      <a:gd name="connsiteY0" fmla="*/ 109321 h 174967"/>
                      <a:gd name="connsiteX1" fmla="*/ 542509 w 1175913"/>
                      <a:gd name="connsiteY1" fmla="*/ 174968 h 174967"/>
                      <a:gd name="connsiteX2" fmla="*/ 452159 w 1175913"/>
                      <a:gd name="connsiteY2" fmla="*/ 173603 h 174967"/>
                      <a:gd name="connsiteX3" fmla="*/ 0 w 1175913"/>
                      <a:gd name="connsiteY3" fmla="*/ 125016 h 174967"/>
                      <a:gd name="connsiteX4" fmla="*/ 12693 w 1175913"/>
                      <a:gd name="connsiteY4" fmla="*/ 68922 h 174967"/>
                      <a:gd name="connsiteX5" fmla="*/ 25385 w 1175913"/>
                      <a:gd name="connsiteY5" fmla="*/ 12829 h 174967"/>
                      <a:gd name="connsiteX6" fmla="*/ 25385 w 1175913"/>
                      <a:gd name="connsiteY6" fmla="*/ 12829 h 174967"/>
                      <a:gd name="connsiteX7" fmla="*/ 458574 w 1175913"/>
                      <a:gd name="connsiteY7" fmla="*/ 58686 h 174967"/>
                      <a:gd name="connsiteX8" fmla="*/ 1136471 w 1175913"/>
                      <a:gd name="connsiteY8" fmla="*/ 0 h 174967"/>
                      <a:gd name="connsiteX9" fmla="*/ 1137699 w 1175913"/>
                      <a:gd name="connsiteY9" fmla="*/ 1638 h 174967"/>
                      <a:gd name="connsiteX10" fmla="*/ 1175914 w 1175913"/>
                      <a:gd name="connsiteY10" fmla="*/ 109321 h 1749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175913" h="174967">
                        <a:moveTo>
                          <a:pt x="1175914" y="109321"/>
                        </a:moveTo>
                        <a:cubicBezTo>
                          <a:pt x="937892" y="160364"/>
                          <a:pt x="717067" y="174968"/>
                          <a:pt x="542509" y="174968"/>
                        </a:cubicBezTo>
                        <a:cubicBezTo>
                          <a:pt x="510846" y="174968"/>
                          <a:pt x="480683" y="174422"/>
                          <a:pt x="452159" y="173603"/>
                        </a:cubicBezTo>
                        <a:cubicBezTo>
                          <a:pt x="182747" y="165687"/>
                          <a:pt x="7370" y="126654"/>
                          <a:pt x="0" y="125016"/>
                        </a:cubicBezTo>
                        <a:lnTo>
                          <a:pt x="12693" y="68922"/>
                        </a:lnTo>
                        <a:lnTo>
                          <a:pt x="25385" y="12829"/>
                        </a:lnTo>
                        <a:lnTo>
                          <a:pt x="25385" y="12829"/>
                        </a:lnTo>
                        <a:cubicBezTo>
                          <a:pt x="28797" y="13648"/>
                          <a:pt x="200762" y="51453"/>
                          <a:pt x="458574" y="58686"/>
                        </a:cubicBezTo>
                        <a:cubicBezTo>
                          <a:pt x="632722" y="63600"/>
                          <a:pt x="873337" y="54865"/>
                          <a:pt x="1136471" y="0"/>
                        </a:cubicBezTo>
                        <a:cubicBezTo>
                          <a:pt x="1136880" y="546"/>
                          <a:pt x="1137290" y="1092"/>
                          <a:pt x="1137699" y="1638"/>
                        </a:cubicBezTo>
                        <a:cubicBezTo>
                          <a:pt x="1156943" y="27842"/>
                          <a:pt x="1168953" y="64282"/>
                          <a:pt x="1175914" y="109321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2" name="任意多边形 131"/>
                  <p:cNvSpPr/>
                  <p:nvPr>
                    <p:custDataLst>
                      <p:tags r:id="rId13"/>
                    </p:custDataLst>
                  </p:nvPr>
                </p:nvSpPr>
                <p:spPr>
                  <a:xfrm>
                    <a:off x="8732131" y="2815664"/>
                    <a:ext cx="1201981" cy="182610"/>
                  </a:xfrm>
                  <a:custGeom>
                    <a:gdLst>
                      <a:gd name="connsiteX0" fmla="*/ 1201981 w 1201981"/>
                      <a:gd name="connsiteY0" fmla="*/ 0 h 182610"/>
                      <a:gd name="connsiteX1" fmla="*/ 1197750 w 1201981"/>
                      <a:gd name="connsiteY1" fmla="*/ 118601 h 182610"/>
                      <a:gd name="connsiteX2" fmla="*/ 573081 w 1201981"/>
                      <a:gd name="connsiteY2" fmla="*/ 182611 h 182610"/>
                      <a:gd name="connsiteX3" fmla="*/ 451477 w 1201981"/>
                      <a:gd name="connsiteY3" fmla="*/ 180290 h 182610"/>
                      <a:gd name="connsiteX4" fmla="*/ 0 w 1201981"/>
                      <a:gd name="connsiteY4" fmla="*/ 127200 h 182610"/>
                      <a:gd name="connsiteX5" fmla="*/ 26477 w 1201981"/>
                      <a:gd name="connsiteY5" fmla="*/ 15286 h 182610"/>
                      <a:gd name="connsiteX6" fmla="*/ 458983 w 1201981"/>
                      <a:gd name="connsiteY6" fmla="*/ 65511 h 182610"/>
                      <a:gd name="connsiteX7" fmla="*/ 1201981 w 1201981"/>
                      <a:gd name="connsiteY7" fmla="*/ 0 h 1826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201981" h="182610">
                        <a:moveTo>
                          <a:pt x="1201981" y="0"/>
                        </a:moveTo>
                        <a:cubicBezTo>
                          <a:pt x="1201708" y="36850"/>
                          <a:pt x="1200207" y="76565"/>
                          <a:pt x="1197750" y="118601"/>
                        </a:cubicBezTo>
                        <a:cubicBezTo>
                          <a:pt x="964915" y="168144"/>
                          <a:pt x="747912" y="182611"/>
                          <a:pt x="573081" y="182611"/>
                        </a:cubicBezTo>
                        <a:cubicBezTo>
                          <a:pt x="529816" y="182611"/>
                          <a:pt x="489145" y="181655"/>
                          <a:pt x="451477" y="180290"/>
                        </a:cubicBezTo>
                        <a:cubicBezTo>
                          <a:pt x="182201" y="169781"/>
                          <a:pt x="7370" y="128974"/>
                          <a:pt x="0" y="127200"/>
                        </a:cubicBezTo>
                        <a:lnTo>
                          <a:pt x="26477" y="15286"/>
                        </a:lnTo>
                        <a:cubicBezTo>
                          <a:pt x="28251" y="15695"/>
                          <a:pt x="200080" y="55548"/>
                          <a:pt x="458983" y="65511"/>
                        </a:cubicBezTo>
                        <a:cubicBezTo>
                          <a:pt x="647326" y="72608"/>
                          <a:pt x="913326" y="64692"/>
                          <a:pt x="1201981" y="0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3" name="任意多边形 132"/>
                  <p:cNvSpPr/>
                  <p:nvPr>
                    <p:custDataLst>
                      <p:tags r:id="rId14"/>
                    </p:custDataLst>
                  </p:nvPr>
                </p:nvSpPr>
                <p:spPr>
                  <a:xfrm>
                    <a:off x="8714115" y="3075795"/>
                    <a:ext cx="1206212" cy="177287"/>
                  </a:xfrm>
                  <a:custGeom>
                    <a:gdLst>
                      <a:gd name="connsiteX0" fmla="*/ 1206212 w 1206212"/>
                      <a:gd name="connsiteY0" fmla="*/ 0 h 177287"/>
                      <a:gd name="connsiteX1" fmla="*/ 1202937 w 1206212"/>
                      <a:gd name="connsiteY1" fmla="*/ 43810 h 177287"/>
                      <a:gd name="connsiteX2" fmla="*/ 1199525 w 1206212"/>
                      <a:gd name="connsiteY2" fmla="*/ 89395 h 177287"/>
                      <a:gd name="connsiteX3" fmla="*/ 1197341 w 1206212"/>
                      <a:gd name="connsiteY3" fmla="*/ 119420 h 177287"/>
                      <a:gd name="connsiteX4" fmla="*/ 603925 w 1206212"/>
                      <a:gd name="connsiteY4" fmla="*/ 177288 h 177287"/>
                      <a:gd name="connsiteX5" fmla="*/ 450794 w 1206212"/>
                      <a:gd name="connsiteY5" fmla="*/ 173603 h 177287"/>
                      <a:gd name="connsiteX6" fmla="*/ 0 w 1206212"/>
                      <a:gd name="connsiteY6" fmla="*/ 116008 h 177287"/>
                      <a:gd name="connsiteX7" fmla="*/ 27569 w 1206212"/>
                      <a:gd name="connsiteY7" fmla="*/ 4367 h 177287"/>
                      <a:gd name="connsiteX8" fmla="*/ 459529 w 1206212"/>
                      <a:gd name="connsiteY8" fmla="*/ 58823 h 177287"/>
                      <a:gd name="connsiteX9" fmla="*/ 1206212 w 1206212"/>
                      <a:gd name="connsiteY9" fmla="*/ 0 h 17728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206212" h="177287">
                        <a:moveTo>
                          <a:pt x="1206212" y="0"/>
                        </a:moveTo>
                        <a:cubicBezTo>
                          <a:pt x="1205120" y="14467"/>
                          <a:pt x="1204028" y="29070"/>
                          <a:pt x="1202937" y="43810"/>
                        </a:cubicBezTo>
                        <a:cubicBezTo>
                          <a:pt x="1201708" y="58823"/>
                          <a:pt x="1200616" y="73972"/>
                          <a:pt x="1199525" y="89395"/>
                        </a:cubicBezTo>
                        <a:cubicBezTo>
                          <a:pt x="1198842" y="99358"/>
                          <a:pt x="1198023" y="109321"/>
                          <a:pt x="1197341" y="119420"/>
                        </a:cubicBezTo>
                        <a:cubicBezTo>
                          <a:pt x="978017" y="163776"/>
                          <a:pt x="772888" y="177288"/>
                          <a:pt x="603925" y="177288"/>
                        </a:cubicBezTo>
                        <a:cubicBezTo>
                          <a:pt x="548787" y="177288"/>
                          <a:pt x="497471" y="175787"/>
                          <a:pt x="450794" y="173603"/>
                        </a:cubicBezTo>
                        <a:cubicBezTo>
                          <a:pt x="181655" y="160364"/>
                          <a:pt x="7233" y="117782"/>
                          <a:pt x="0" y="116008"/>
                        </a:cubicBezTo>
                        <a:lnTo>
                          <a:pt x="27569" y="4367"/>
                        </a:lnTo>
                        <a:cubicBezTo>
                          <a:pt x="29343" y="4777"/>
                          <a:pt x="200762" y="46403"/>
                          <a:pt x="459529" y="58823"/>
                        </a:cubicBezTo>
                        <a:cubicBezTo>
                          <a:pt x="648145" y="67967"/>
                          <a:pt x="915509" y="62645"/>
                          <a:pt x="1206212" y="0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4" name="任意多边形 133"/>
                  <p:cNvSpPr/>
                  <p:nvPr>
                    <p:custDataLst>
                      <p:tags r:id="rId15"/>
                    </p:custDataLst>
                  </p:nvPr>
                </p:nvSpPr>
                <p:spPr>
                  <a:xfrm>
                    <a:off x="8695827" y="3329375"/>
                    <a:ext cx="1205939" cy="178925"/>
                  </a:xfrm>
                  <a:custGeom>
                    <a:gdLst>
                      <a:gd name="connsiteX0" fmla="*/ 1205939 w 1205939"/>
                      <a:gd name="connsiteY0" fmla="*/ 7779 h 178925"/>
                      <a:gd name="connsiteX1" fmla="*/ 1205939 w 1205939"/>
                      <a:gd name="connsiteY1" fmla="*/ 7779 h 178925"/>
                      <a:gd name="connsiteX2" fmla="*/ 1204984 w 1205939"/>
                      <a:gd name="connsiteY2" fmla="*/ 23884 h 178925"/>
                      <a:gd name="connsiteX3" fmla="*/ 1204028 w 1205939"/>
                      <a:gd name="connsiteY3" fmla="*/ 41353 h 178925"/>
                      <a:gd name="connsiteX4" fmla="*/ 1202527 w 1205939"/>
                      <a:gd name="connsiteY4" fmla="*/ 73699 h 178925"/>
                      <a:gd name="connsiteX5" fmla="*/ 1201435 w 1205939"/>
                      <a:gd name="connsiteY5" fmla="*/ 100722 h 178925"/>
                      <a:gd name="connsiteX6" fmla="*/ 1201299 w 1205939"/>
                      <a:gd name="connsiteY6" fmla="*/ 105636 h 178925"/>
                      <a:gd name="connsiteX7" fmla="*/ 1200616 w 1205939"/>
                      <a:gd name="connsiteY7" fmla="*/ 123105 h 178925"/>
                      <a:gd name="connsiteX8" fmla="*/ 1200480 w 1205939"/>
                      <a:gd name="connsiteY8" fmla="*/ 126108 h 178925"/>
                      <a:gd name="connsiteX9" fmla="*/ 634633 w 1205939"/>
                      <a:gd name="connsiteY9" fmla="*/ 178926 h 178925"/>
                      <a:gd name="connsiteX10" fmla="*/ 450112 w 1205939"/>
                      <a:gd name="connsiteY10" fmla="*/ 173466 h 178925"/>
                      <a:gd name="connsiteX11" fmla="*/ 0 w 1205939"/>
                      <a:gd name="connsiteY11" fmla="*/ 111368 h 178925"/>
                      <a:gd name="connsiteX12" fmla="*/ 28661 w 1205939"/>
                      <a:gd name="connsiteY12" fmla="*/ 0 h 178925"/>
                      <a:gd name="connsiteX13" fmla="*/ 28661 w 1205939"/>
                      <a:gd name="connsiteY13" fmla="*/ 0 h 178925"/>
                      <a:gd name="connsiteX14" fmla="*/ 148900 w 1205939"/>
                      <a:gd name="connsiteY14" fmla="*/ 24021 h 178925"/>
                      <a:gd name="connsiteX15" fmla="*/ 459938 w 1205939"/>
                      <a:gd name="connsiteY15" fmla="*/ 58687 h 178925"/>
                      <a:gd name="connsiteX16" fmla="*/ 1205939 w 1205939"/>
                      <a:gd name="connsiteY16" fmla="*/ 7779 h 1789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205939" h="178925">
                        <a:moveTo>
                          <a:pt x="1205939" y="7779"/>
                        </a:moveTo>
                        <a:lnTo>
                          <a:pt x="1205939" y="7779"/>
                        </a:lnTo>
                        <a:cubicBezTo>
                          <a:pt x="1205666" y="13239"/>
                          <a:pt x="1205257" y="18561"/>
                          <a:pt x="1204984" y="23884"/>
                        </a:cubicBezTo>
                        <a:cubicBezTo>
                          <a:pt x="1204575" y="29753"/>
                          <a:pt x="1204302" y="35485"/>
                          <a:pt x="1204028" y="41353"/>
                        </a:cubicBezTo>
                        <a:cubicBezTo>
                          <a:pt x="1203483" y="52136"/>
                          <a:pt x="1202937" y="62781"/>
                          <a:pt x="1202527" y="73699"/>
                        </a:cubicBezTo>
                        <a:cubicBezTo>
                          <a:pt x="1202118" y="82707"/>
                          <a:pt x="1201708" y="91715"/>
                          <a:pt x="1201435" y="100722"/>
                        </a:cubicBezTo>
                        <a:cubicBezTo>
                          <a:pt x="1201299" y="102360"/>
                          <a:pt x="1201299" y="103998"/>
                          <a:pt x="1201299" y="105636"/>
                        </a:cubicBezTo>
                        <a:cubicBezTo>
                          <a:pt x="1201026" y="111504"/>
                          <a:pt x="1200753" y="117237"/>
                          <a:pt x="1200616" y="123105"/>
                        </a:cubicBezTo>
                        <a:lnTo>
                          <a:pt x="1200480" y="126108"/>
                        </a:lnTo>
                        <a:cubicBezTo>
                          <a:pt x="992894" y="166233"/>
                          <a:pt x="798136" y="178926"/>
                          <a:pt x="634633" y="178926"/>
                        </a:cubicBezTo>
                        <a:cubicBezTo>
                          <a:pt x="567485" y="178926"/>
                          <a:pt x="505523" y="176878"/>
                          <a:pt x="450112" y="173466"/>
                        </a:cubicBezTo>
                        <a:cubicBezTo>
                          <a:pt x="181246" y="157498"/>
                          <a:pt x="7233" y="113279"/>
                          <a:pt x="0" y="111368"/>
                        </a:cubicBezTo>
                        <a:lnTo>
                          <a:pt x="28661" y="0"/>
                        </a:lnTo>
                        <a:lnTo>
                          <a:pt x="28661" y="0"/>
                        </a:lnTo>
                        <a:cubicBezTo>
                          <a:pt x="30162" y="409"/>
                          <a:pt x="73699" y="11328"/>
                          <a:pt x="148900" y="24021"/>
                        </a:cubicBezTo>
                        <a:cubicBezTo>
                          <a:pt x="224100" y="36713"/>
                          <a:pt x="331101" y="51317"/>
                          <a:pt x="459938" y="58687"/>
                        </a:cubicBezTo>
                        <a:cubicBezTo>
                          <a:pt x="648281" y="69878"/>
                          <a:pt x="915236" y="67148"/>
                          <a:pt x="1205939" y="7779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5" name="任意多边形 134"/>
                  <p:cNvSpPr/>
                  <p:nvPr>
                    <p:custDataLst>
                      <p:tags r:id="rId16"/>
                    </p:custDataLst>
                  </p:nvPr>
                </p:nvSpPr>
                <p:spPr>
                  <a:xfrm>
                    <a:off x="8677675" y="3578725"/>
                    <a:ext cx="1217949" cy="185203"/>
                  </a:xfrm>
                  <a:custGeom>
                    <a:gdLst>
                      <a:gd name="connsiteX0" fmla="*/ 1217131 w 1217949"/>
                      <a:gd name="connsiteY0" fmla="*/ 98948 h 185203"/>
                      <a:gd name="connsiteX1" fmla="*/ 1216312 w 1217949"/>
                      <a:gd name="connsiteY1" fmla="*/ 17606 h 185203"/>
                      <a:gd name="connsiteX2" fmla="*/ 460348 w 1217949"/>
                      <a:gd name="connsiteY2" fmla="*/ 63054 h 185203"/>
                      <a:gd name="connsiteX3" fmla="*/ 29753 w 1217949"/>
                      <a:gd name="connsiteY3" fmla="*/ 0 h 185203"/>
                      <a:gd name="connsiteX4" fmla="*/ 14876 w 1217949"/>
                      <a:gd name="connsiteY4" fmla="*/ 55548 h 185203"/>
                      <a:gd name="connsiteX5" fmla="*/ 0 w 1217949"/>
                      <a:gd name="connsiteY5" fmla="*/ 111095 h 185203"/>
                      <a:gd name="connsiteX6" fmla="*/ 449429 w 1217949"/>
                      <a:gd name="connsiteY6" fmla="*/ 177697 h 185203"/>
                      <a:gd name="connsiteX7" fmla="*/ 665478 w 1217949"/>
                      <a:gd name="connsiteY7" fmla="*/ 185204 h 185203"/>
                      <a:gd name="connsiteX8" fmla="*/ 1217949 w 1217949"/>
                      <a:gd name="connsiteY8" fmla="*/ 134569 h 185203"/>
                      <a:gd name="connsiteX9" fmla="*/ 1217131 w 1217949"/>
                      <a:gd name="connsiteY9" fmla="*/ 98948 h 185203"/>
                      <a:gd name="connsiteX10" fmla="*/ 29616 w 1217949"/>
                      <a:gd name="connsiteY10" fmla="*/ 0 h 185203"/>
                      <a:gd name="connsiteX11" fmla="*/ 14740 w 1217949"/>
                      <a:gd name="connsiteY11" fmla="*/ 55548 h 185203"/>
                      <a:gd name="connsiteX12" fmla="*/ 29616 w 1217949"/>
                      <a:gd name="connsiteY12" fmla="*/ 0 h 185203"/>
                      <a:gd name="connsiteX13" fmla="*/ 29616 w 1217949"/>
                      <a:gd name="connsiteY13" fmla="*/ 0 h 18520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1217949" h="185203">
                        <a:moveTo>
                          <a:pt x="1217131" y="98948"/>
                        </a:moveTo>
                        <a:cubicBezTo>
                          <a:pt x="1216585" y="70697"/>
                          <a:pt x="1216312" y="43537"/>
                          <a:pt x="1216312" y="17606"/>
                        </a:cubicBezTo>
                        <a:cubicBezTo>
                          <a:pt x="921241" y="75883"/>
                          <a:pt x="650601" y="76020"/>
                          <a:pt x="460348" y="63054"/>
                        </a:cubicBezTo>
                        <a:cubicBezTo>
                          <a:pt x="202946" y="45448"/>
                          <a:pt x="32892" y="819"/>
                          <a:pt x="29753" y="0"/>
                        </a:cubicBezTo>
                        <a:lnTo>
                          <a:pt x="14876" y="55548"/>
                        </a:lnTo>
                        <a:lnTo>
                          <a:pt x="0" y="111095"/>
                        </a:lnTo>
                        <a:cubicBezTo>
                          <a:pt x="7233" y="113006"/>
                          <a:pt x="180700" y="158999"/>
                          <a:pt x="449429" y="177697"/>
                        </a:cubicBezTo>
                        <a:cubicBezTo>
                          <a:pt x="513439" y="182201"/>
                          <a:pt x="586046" y="185204"/>
                          <a:pt x="665478" y="185204"/>
                        </a:cubicBezTo>
                        <a:cubicBezTo>
                          <a:pt x="827070" y="185204"/>
                          <a:pt x="1016641" y="172784"/>
                          <a:pt x="1217949" y="134569"/>
                        </a:cubicBezTo>
                        <a:cubicBezTo>
                          <a:pt x="1217540" y="122559"/>
                          <a:pt x="1217267" y="110685"/>
                          <a:pt x="1217131" y="98948"/>
                        </a:cubicBezTo>
                        <a:close/>
                        <a:moveTo>
                          <a:pt x="29616" y="0"/>
                        </a:moveTo>
                        <a:lnTo>
                          <a:pt x="14740" y="55548"/>
                        </a:lnTo>
                        <a:lnTo>
                          <a:pt x="29616" y="0"/>
                        </a:lnTo>
                        <a:lnTo>
                          <a:pt x="29616" y="0"/>
                        </a:ln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6" name="任意多边形 135"/>
                  <p:cNvSpPr/>
                  <p:nvPr>
                    <p:custDataLst>
                      <p:tags r:id="rId17"/>
                    </p:custDataLst>
                  </p:nvPr>
                </p:nvSpPr>
                <p:spPr>
                  <a:xfrm>
                    <a:off x="8659250" y="3827938"/>
                    <a:ext cx="1246473" cy="191618"/>
                  </a:xfrm>
                  <a:custGeom>
                    <a:gdLst>
                      <a:gd name="connsiteX0" fmla="*/ 1246474 w 1246473"/>
                      <a:gd name="connsiteY0" fmla="*/ 141121 h 191618"/>
                      <a:gd name="connsiteX1" fmla="*/ 696186 w 1246473"/>
                      <a:gd name="connsiteY1" fmla="*/ 191618 h 191618"/>
                      <a:gd name="connsiteX2" fmla="*/ 448747 w 1246473"/>
                      <a:gd name="connsiteY2" fmla="*/ 181928 h 191618"/>
                      <a:gd name="connsiteX3" fmla="*/ 0 w 1246473"/>
                      <a:gd name="connsiteY3" fmla="*/ 110822 h 191618"/>
                      <a:gd name="connsiteX4" fmla="*/ 15422 w 1246473"/>
                      <a:gd name="connsiteY4" fmla="*/ 55411 h 191618"/>
                      <a:gd name="connsiteX5" fmla="*/ 30845 w 1246473"/>
                      <a:gd name="connsiteY5" fmla="*/ 0 h 191618"/>
                      <a:gd name="connsiteX6" fmla="*/ 30845 w 1246473"/>
                      <a:gd name="connsiteY6" fmla="*/ 0 h 191618"/>
                      <a:gd name="connsiteX7" fmla="*/ 460894 w 1246473"/>
                      <a:gd name="connsiteY7" fmla="*/ 67421 h 191618"/>
                      <a:gd name="connsiteX8" fmla="*/ 1240605 w 1246473"/>
                      <a:gd name="connsiteY8" fmla="*/ 25113 h 191618"/>
                      <a:gd name="connsiteX9" fmla="*/ 1241697 w 1246473"/>
                      <a:gd name="connsiteY9" fmla="*/ 53091 h 191618"/>
                      <a:gd name="connsiteX10" fmla="*/ 1243471 w 1246473"/>
                      <a:gd name="connsiteY10" fmla="*/ 94035 h 191618"/>
                      <a:gd name="connsiteX11" fmla="*/ 1246474 w 1246473"/>
                      <a:gd name="connsiteY11" fmla="*/ 141121 h 19161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1246473" h="191618">
                        <a:moveTo>
                          <a:pt x="1246474" y="141121"/>
                        </a:moveTo>
                        <a:cubicBezTo>
                          <a:pt x="1047076" y="179062"/>
                          <a:pt x="858597" y="191618"/>
                          <a:pt x="696186" y="191618"/>
                        </a:cubicBezTo>
                        <a:cubicBezTo>
                          <a:pt x="604334" y="191618"/>
                          <a:pt x="520945" y="187524"/>
                          <a:pt x="448747" y="181928"/>
                        </a:cubicBezTo>
                        <a:cubicBezTo>
                          <a:pt x="180290" y="160637"/>
                          <a:pt x="7234" y="112869"/>
                          <a:pt x="0" y="110822"/>
                        </a:cubicBezTo>
                        <a:lnTo>
                          <a:pt x="15422" y="55411"/>
                        </a:lnTo>
                        <a:lnTo>
                          <a:pt x="30845" y="0"/>
                        </a:lnTo>
                        <a:cubicBezTo>
                          <a:pt x="30845" y="0"/>
                          <a:pt x="30845" y="0"/>
                          <a:pt x="30845" y="0"/>
                        </a:cubicBezTo>
                        <a:cubicBezTo>
                          <a:pt x="33574" y="819"/>
                          <a:pt x="203356" y="47222"/>
                          <a:pt x="460894" y="67421"/>
                        </a:cubicBezTo>
                        <a:cubicBezTo>
                          <a:pt x="656060" y="82707"/>
                          <a:pt x="935845" y="85027"/>
                          <a:pt x="1240605" y="25113"/>
                        </a:cubicBezTo>
                        <a:cubicBezTo>
                          <a:pt x="1240878" y="34393"/>
                          <a:pt x="1241288" y="43674"/>
                          <a:pt x="1241697" y="53091"/>
                        </a:cubicBezTo>
                        <a:cubicBezTo>
                          <a:pt x="1242243" y="66602"/>
                          <a:pt x="1242925" y="80387"/>
                          <a:pt x="1243471" y="94035"/>
                        </a:cubicBezTo>
                        <a:cubicBezTo>
                          <a:pt x="1244154" y="108911"/>
                          <a:pt x="1245245" y="124606"/>
                          <a:pt x="1246474" y="141121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7" name="任意多边形 136"/>
                  <p:cNvSpPr/>
                  <p:nvPr>
                    <p:custDataLst>
                      <p:tags r:id="rId18"/>
                    </p:custDataLst>
                  </p:nvPr>
                </p:nvSpPr>
                <p:spPr>
                  <a:xfrm>
                    <a:off x="8641099" y="4077287"/>
                    <a:ext cx="1295879" cy="198442"/>
                  </a:xfrm>
                  <a:custGeom>
                    <a:gdLst>
                      <a:gd name="connsiteX0" fmla="*/ 1295880 w 1295879"/>
                      <a:gd name="connsiteY0" fmla="*/ 143850 h 198442"/>
                      <a:gd name="connsiteX1" fmla="*/ 726894 w 1295879"/>
                      <a:gd name="connsiteY1" fmla="*/ 198442 h 198442"/>
                      <a:gd name="connsiteX2" fmla="*/ 448201 w 1295879"/>
                      <a:gd name="connsiteY2" fmla="*/ 186023 h 198442"/>
                      <a:gd name="connsiteX3" fmla="*/ 0 w 1295879"/>
                      <a:gd name="connsiteY3" fmla="*/ 110412 h 198442"/>
                      <a:gd name="connsiteX4" fmla="*/ 32073 w 1295879"/>
                      <a:gd name="connsiteY4" fmla="*/ 0 h 198442"/>
                      <a:gd name="connsiteX5" fmla="*/ 32073 w 1295879"/>
                      <a:gd name="connsiteY5" fmla="*/ 0 h 198442"/>
                      <a:gd name="connsiteX6" fmla="*/ 461440 w 1295879"/>
                      <a:gd name="connsiteY6" fmla="*/ 71789 h 198442"/>
                      <a:gd name="connsiteX7" fmla="*/ 1279502 w 1295879"/>
                      <a:gd name="connsiteY7" fmla="*/ 29889 h 198442"/>
                      <a:gd name="connsiteX8" fmla="*/ 1285371 w 1295879"/>
                      <a:gd name="connsiteY8" fmla="*/ 72744 h 198442"/>
                      <a:gd name="connsiteX9" fmla="*/ 1286053 w 1295879"/>
                      <a:gd name="connsiteY9" fmla="*/ 77657 h 198442"/>
                      <a:gd name="connsiteX10" fmla="*/ 1289329 w 1295879"/>
                      <a:gd name="connsiteY10" fmla="*/ 100040 h 198442"/>
                      <a:gd name="connsiteX11" fmla="*/ 1295880 w 1295879"/>
                      <a:gd name="connsiteY11" fmla="*/ 143850 h 19844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1295879" h="198442">
                        <a:moveTo>
                          <a:pt x="1295880" y="143850"/>
                        </a:moveTo>
                        <a:cubicBezTo>
                          <a:pt x="1090613" y="184794"/>
                          <a:pt x="895583" y="198442"/>
                          <a:pt x="726894" y="198442"/>
                        </a:cubicBezTo>
                        <a:cubicBezTo>
                          <a:pt x="622623" y="198442"/>
                          <a:pt x="528451" y="193256"/>
                          <a:pt x="448201" y="186023"/>
                        </a:cubicBezTo>
                        <a:cubicBezTo>
                          <a:pt x="179881" y="162002"/>
                          <a:pt x="7233" y="112596"/>
                          <a:pt x="0" y="110412"/>
                        </a:cubicBezTo>
                        <a:lnTo>
                          <a:pt x="32073" y="0"/>
                        </a:lnTo>
                        <a:lnTo>
                          <a:pt x="32073" y="0"/>
                        </a:lnTo>
                        <a:cubicBezTo>
                          <a:pt x="33711" y="546"/>
                          <a:pt x="203355" y="48996"/>
                          <a:pt x="461440" y="71789"/>
                        </a:cubicBezTo>
                        <a:cubicBezTo>
                          <a:pt x="664386" y="89804"/>
                          <a:pt x="959592" y="94581"/>
                          <a:pt x="1279502" y="29889"/>
                        </a:cubicBezTo>
                        <a:cubicBezTo>
                          <a:pt x="1281276" y="43810"/>
                          <a:pt x="1283187" y="58141"/>
                          <a:pt x="1285371" y="72744"/>
                        </a:cubicBezTo>
                        <a:cubicBezTo>
                          <a:pt x="1285644" y="74382"/>
                          <a:pt x="1285780" y="76020"/>
                          <a:pt x="1286053" y="77657"/>
                        </a:cubicBezTo>
                        <a:cubicBezTo>
                          <a:pt x="1287145" y="85027"/>
                          <a:pt x="1288237" y="92397"/>
                          <a:pt x="1289329" y="100040"/>
                        </a:cubicBezTo>
                        <a:cubicBezTo>
                          <a:pt x="1291239" y="114234"/>
                          <a:pt x="1293559" y="128974"/>
                          <a:pt x="1295880" y="143850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8" name="任意多边形 137"/>
                  <p:cNvSpPr/>
                  <p:nvPr>
                    <p:custDataLst>
                      <p:tags r:id="rId19"/>
                    </p:custDataLst>
                  </p:nvPr>
                </p:nvSpPr>
                <p:spPr>
                  <a:xfrm>
                    <a:off x="8622674" y="4326500"/>
                    <a:ext cx="1357159" cy="205539"/>
                  </a:xfrm>
                  <a:custGeom>
                    <a:gdLst>
                      <a:gd name="connsiteX0" fmla="*/ 1357159 w 1357159"/>
                      <a:gd name="connsiteY0" fmla="*/ 144123 h 205539"/>
                      <a:gd name="connsiteX1" fmla="*/ 757465 w 1357159"/>
                      <a:gd name="connsiteY1" fmla="*/ 205539 h 205539"/>
                      <a:gd name="connsiteX2" fmla="*/ 447519 w 1357159"/>
                      <a:gd name="connsiteY2" fmla="*/ 190253 h 205539"/>
                      <a:gd name="connsiteX3" fmla="*/ 0 w 1357159"/>
                      <a:gd name="connsiteY3" fmla="*/ 110139 h 205539"/>
                      <a:gd name="connsiteX4" fmla="*/ 33165 w 1357159"/>
                      <a:gd name="connsiteY4" fmla="*/ 0 h 205539"/>
                      <a:gd name="connsiteX5" fmla="*/ 461849 w 1357159"/>
                      <a:gd name="connsiteY5" fmla="*/ 76019 h 205539"/>
                      <a:gd name="connsiteX6" fmla="*/ 1336687 w 1357159"/>
                      <a:gd name="connsiteY6" fmla="*/ 30844 h 205539"/>
                      <a:gd name="connsiteX7" fmla="*/ 1357159 w 1357159"/>
                      <a:gd name="connsiteY7" fmla="*/ 144123 h 20553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357159" h="205539">
                        <a:moveTo>
                          <a:pt x="1357159" y="144123"/>
                        </a:moveTo>
                        <a:cubicBezTo>
                          <a:pt x="1141794" y="190253"/>
                          <a:pt x="935845" y="205539"/>
                          <a:pt x="757465" y="205539"/>
                        </a:cubicBezTo>
                        <a:cubicBezTo>
                          <a:pt x="640775" y="205539"/>
                          <a:pt x="535821" y="198988"/>
                          <a:pt x="447519" y="190253"/>
                        </a:cubicBezTo>
                        <a:cubicBezTo>
                          <a:pt x="179335" y="163503"/>
                          <a:pt x="7234" y="112323"/>
                          <a:pt x="0" y="110139"/>
                        </a:cubicBezTo>
                        <a:lnTo>
                          <a:pt x="33165" y="0"/>
                        </a:lnTo>
                        <a:cubicBezTo>
                          <a:pt x="34802" y="546"/>
                          <a:pt x="204038" y="50634"/>
                          <a:pt x="461849" y="76019"/>
                        </a:cubicBezTo>
                        <a:cubicBezTo>
                          <a:pt x="676533" y="97174"/>
                          <a:pt x="994395" y="104680"/>
                          <a:pt x="1336687" y="30844"/>
                        </a:cubicBezTo>
                        <a:cubicBezTo>
                          <a:pt x="1343238" y="67830"/>
                          <a:pt x="1350062" y="105636"/>
                          <a:pt x="1357159" y="144123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9" name="任意多边形 138"/>
                  <p:cNvSpPr/>
                  <p:nvPr>
                    <p:custDataLst>
                      <p:tags r:id="rId20"/>
                    </p:custDataLst>
                  </p:nvPr>
                </p:nvSpPr>
                <p:spPr>
                  <a:xfrm>
                    <a:off x="8604522" y="4575986"/>
                    <a:ext cx="1423761" cy="212772"/>
                  </a:xfrm>
                  <a:custGeom>
                    <a:gdLst>
                      <a:gd name="connsiteX0" fmla="*/ 1423762 w 1423761"/>
                      <a:gd name="connsiteY0" fmla="*/ 142758 h 212772"/>
                      <a:gd name="connsiteX1" fmla="*/ 787764 w 1423761"/>
                      <a:gd name="connsiteY1" fmla="*/ 212773 h 212772"/>
                      <a:gd name="connsiteX2" fmla="*/ 446836 w 1423761"/>
                      <a:gd name="connsiteY2" fmla="*/ 194211 h 212772"/>
                      <a:gd name="connsiteX3" fmla="*/ 0 w 1423761"/>
                      <a:gd name="connsiteY3" fmla="*/ 109730 h 212772"/>
                      <a:gd name="connsiteX4" fmla="*/ 17196 w 1423761"/>
                      <a:gd name="connsiteY4" fmla="*/ 54865 h 212772"/>
                      <a:gd name="connsiteX5" fmla="*/ 34256 w 1423761"/>
                      <a:gd name="connsiteY5" fmla="*/ 0 h 212772"/>
                      <a:gd name="connsiteX6" fmla="*/ 34256 w 1423761"/>
                      <a:gd name="connsiteY6" fmla="*/ 0 h 212772"/>
                      <a:gd name="connsiteX7" fmla="*/ 462395 w 1423761"/>
                      <a:gd name="connsiteY7" fmla="*/ 80387 h 212772"/>
                      <a:gd name="connsiteX8" fmla="*/ 1401106 w 1423761"/>
                      <a:gd name="connsiteY8" fmla="*/ 30025 h 212772"/>
                      <a:gd name="connsiteX9" fmla="*/ 1423762 w 1423761"/>
                      <a:gd name="connsiteY9" fmla="*/ 142758 h 21277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423761" h="212767">
                        <a:moveTo>
                          <a:pt x="1423762" y="142758"/>
                        </a:moveTo>
                        <a:cubicBezTo>
                          <a:pt x="1196113" y="195440"/>
                          <a:pt x="977471" y="212773"/>
                          <a:pt x="787764" y="212773"/>
                        </a:cubicBezTo>
                        <a:cubicBezTo>
                          <a:pt x="658517" y="212773"/>
                          <a:pt x="542782" y="204720"/>
                          <a:pt x="446836" y="194211"/>
                        </a:cubicBezTo>
                        <a:cubicBezTo>
                          <a:pt x="178925" y="164868"/>
                          <a:pt x="7233" y="111914"/>
                          <a:pt x="0" y="109730"/>
                        </a:cubicBezTo>
                        <a:lnTo>
                          <a:pt x="17196" y="54865"/>
                        </a:lnTo>
                        <a:lnTo>
                          <a:pt x="34256" y="0"/>
                        </a:lnTo>
                        <a:cubicBezTo>
                          <a:pt x="34256" y="0"/>
                          <a:pt x="34256" y="0"/>
                          <a:pt x="34256" y="0"/>
                        </a:cubicBezTo>
                        <a:cubicBezTo>
                          <a:pt x="36986" y="819"/>
                          <a:pt x="205403" y="52408"/>
                          <a:pt x="462395" y="80387"/>
                        </a:cubicBezTo>
                        <a:cubicBezTo>
                          <a:pt x="690044" y="105090"/>
                          <a:pt x="1034111" y="115599"/>
                          <a:pt x="1401106" y="30025"/>
                        </a:cubicBezTo>
                        <a:cubicBezTo>
                          <a:pt x="1408476" y="67285"/>
                          <a:pt x="1416119" y="105090"/>
                          <a:pt x="1423762" y="142758"/>
                        </a:cubicBezTo>
                        <a:close/>
                      </a:path>
                    </a:pathLst>
                  </a:custGeom>
                  <a:solidFill>
                    <a:srgbClr val="93C3FD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123" name="任意多边形 122"/>
              <p:cNvSpPr/>
              <p:nvPr>
                <p:custDataLst>
                  <p:tags r:id="rId21"/>
                </p:custDataLst>
              </p:nvPr>
            </p:nvSpPr>
            <p:spPr>
              <a:xfrm>
                <a:off x="8315753" y="2333752"/>
                <a:ext cx="837224" cy="3121029"/>
              </a:xfrm>
              <a:custGeom>
                <a:gdLst>
                  <a:gd name="connsiteX0" fmla="*/ 836191 w 837224"/>
                  <a:gd name="connsiteY0" fmla="*/ 2772869 h 3121029"/>
                  <a:gd name="connsiteX1" fmla="*/ 766722 w 837224"/>
                  <a:gd name="connsiteY1" fmla="*/ 1272678 h 3121029"/>
                  <a:gd name="connsiteX2" fmla="*/ 798113 w 837224"/>
                  <a:gd name="connsiteY2" fmla="*/ 0 h 3121029"/>
                  <a:gd name="connsiteX3" fmla="*/ 653034 w 837224"/>
                  <a:gd name="connsiteY3" fmla="*/ 24976 h 3121029"/>
                  <a:gd name="connsiteX4" fmla="*/ 240318 w 837224"/>
                  <a:gd name="connsiteY4" fmla="*/ 210589 h 3121029"/>
                  <a:gd name="connsiteX5" fmla="*/ 16081 w 837224"/>
                  <a:gd name="connsiteY5" fmla="*/ 2022364 h 3121029"/>
                  <a:gd name="connsiteX6" fmla="*/ 612090 w 837224"/>
                  <a:gd name="connsiteY6" fmla="*/ 3102605 h 3121029"/>
                  <a:gd name="connsiteX7" fmla="*/ 773956 w 837224"/>
                  <a:gd name="connsiteY7" fmla="*/ 3121029 h 3121029"/>
                  <a:gd name="connsiteX8" fmla="*/ 836191 w 837224"/>
                  <a:gd name="connsiteY8" fmla="*/ 2772869 h 31210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837224" h="3121029">
                    <a:moveTo>
                      <a:pt x="836191" y="2772869"/>
                    </a:moveTo>
                    <a:cubicBezTo>
                      <a:pt x="847245" y="2298736"/>
                      <a:pt x="766040" y="1746947"/>
                      <a:pt x="766722" y="1272678"/>
                    </a:cubicBezTo>
                    <a:cubicBezTo>
                      <a:pt x="767405" y="847406"/>
                      <a:pt x="798386" y="425272"/>
                      <a:pt x="798113" y="0"/>
                    </a:cubicBezTo>
                    <a:cubicBezTo>
                      <a:pt x="696708" y="7643"/>
                      <a:pt x="653034" y="24976"/>
                      <a:pt x="653034" y="24976"/>
                    </a:cubicBezTo>
                    <a:cubicBezTo>
                      <a:pt x="653034" y="24976"/>
                      <a:pt x="555997" y="107683"/>
                      <a:pt x="240318" y="210589"/>
                    </a:cubicBezTo>
                    <a:cubicBezTo>
                      <a:pt x="-57345" y="307626"/>
                      <a:pt x="-2071" y="1406974"/>
                      <a:pt x="16081" y="2022364"/>
                    </a:cubicBezTo>
                    <a:cubicBezTo>
                      <a:pt x="34096" y="2637753"/>
                      <a:pt x="26999" y="3027814"/>
                      <a:pt x="612090" y="3102605"/>
                    </a:cubicBezTo>
                    <a:cubicBezTo>
                      <a:pt x="667092" y="3109565"/>
                      <a:pt x="721001" y="3115843"/>
                      <a:pt x="773956" y="3121029"/>
                    </a:cubicBezTo>
                    <a:cubicBezTo>
                      <a:pt x="774911" y="2980318"/>
                      <a:pt x="832915" y="2913989"/>
                      <a:pt x="836191" y="2772869"/>
                    </a:cubicBezTo>
                    <a:close/>
                  </a:path>
                </a:pathLst>
              </a:custGeom>
              <a:solidFill>
                <a:srgbClr val="F2433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任意多边形 123"/>
              <p:cNvSpPr/>
              <p:nvPr>
                <p:custDataLst>
                  <p:tags r:id="rId22"/>
                </p:custDataLst>
              </p:nvPr>
            </p:nvSpPr>
            <p:spPr>
              <a:xfrm>
                <a:off x="8503477" y="3567640"/>
                <a:ext cx="281228" cy="288821"/>
              </a:xfrm>
              <a:custGeom>
                <a:gdLst>
                  <a:gd name="connsiteX0" fmla="*/ 13697 w 281228"/>
                  <a:gd name="connsiteY0" fmla="*/ 288822 h 288821"/>
                  <a:gd name="connsiteX1" fmla="*/ 322 w 281228"/>
                  <a:gd name="connsiteY1" fmla="*/ 278040 h 288821"/>
                  <a:gd name="connsiteX2" fmla="*/ 10831 w 281228"/>
                  <a:gd name="connsiteY2" fmla="*/ 261799 h 288821"/>
                  <a:gd name="connsiteX3" fmla="*/ 254448 w 281228"/>
                  <a:gd name="connsiteY3" fmla="*/ 9856 h 288821"/>
                  <a:gd name="connsiteX4" fmla="*/ 271372 w 281228"/>
                  <a:gd name="connsiteY4" fmla="*/ 576 h 288821"/>
                  <a:gd name="connsiteX5" fmla="*/ 280652 w 281228"/>
                  <a:gd name="connsiteY5" fmla="*/ 17499 h 288821"/>
                  <a:gd name="connsiteX6" fmla="*/ 16427 w 281228"/>
                  <a:gd name="connsiteY6" fmla="*/ 288549 h 288821"/>
                  <a:gd name="connsiteX7" fmla="*/ 13697 w 281228"/>
                  <a:gd name="connsiteY7" fmla="*/ 288822 h 288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81228" h="288821">
                    <a:moveTo>
                      <a:pt x="13697" y="288822"/>
                    </a:moveTo>
                    <a:cubicBezTo>
                      <a:pt x="7419" y="288822"/>
                      <a:pt x="1687" y="284454"/>
                      <a:pt x="322" y="278040"/>
                    </a:cubicBezTo>
                    <a:cubicBezTo>
                      <a:pt x="-1316" y="270670"/>
                      <a:pt x="3461" y="263437"/>
                      <a:pt x="10831" y="261799"/>
                    </a:cubicBezTo>
                    <a:cubicBezTo>
                      <a:pt x="18337" y="260161"/>
                      <a:pt x="193987" y="220172"/>
                      <a:pt x="254448" y="9856"/>
                    </a:cubicBezTo>
                    <a:cubicBezTo>
                      <a:pt x="256495" y="2623"/>
                      <a:pt x="264138" y="-1608"/>
                      <a:pt x="271372" y="576"/>
                    </a:cubicBezTo>
                    <a:cubicBezTo>
                      <a:pt x="278605" y="2623"/>
                      <a:pt x="282836" y="10266"/>
                      <a:pt x="280652" y="17499"/>
                    </a:cubicBezTo>
                    <a:cubicBezTo>
                      <a:pt x="215415" y="244056"/>
                      <a:pt x="24479" y="286911"/>
                      <a:pt x="16427" y="288549"/>
                    </a:cubicBezTo>
                    <a:cubicBezTo>
                      <a:pt x="15608" y="288685"/>
                      <a:pt x="14652" y="288822"/>
                      <a:pt x="13697" y="28882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任意多边形 124"/>
              <p:cNvSpPr/>
              <p:nvPr>
                <p:custDataLst>
                  <p:tags r:id="rId23"/>
                </p:custDataLst>
              </p:nvPr>
            </p:nvSpPr>
            <p:spPr>
              <a:xfrm>
                <a:off x="8961147" y="2494910"/>
                <a:ext cx="77530" cy="2518358"/>
              </a:xfrm>
              <a:custGeom>
                <a:gdLst>
                  <a:gd name="connsiteX0" fmla="*/ 66873 w 77530"/>
                  <a:gd name="connsiteY0" fmla="*/ 2518359 h 2518358"/>
                  <a:gd name="connsiteX1" fmla="*/ 56091 w 77530"/>
                  <a:gd name="connsiteY1" fmla="*/ 2508123 h 2518358"/>
                  <a:gd name="connsiteX2" fmla="*/ 29614 w 77530"/>
                  <a:gd name="connsiteY2" fmla="*/ 9989 h 2518358"/>
                  <a:gd name="connsiteX3" fmla="*/ 41079 w 77530"/>
                  <a:gd name="connsiteY3" fmla="*/ 26 h 2518358"/>
                  <a:gd name="connsiteX4" fmla="*/ 51042 w 77530"/>
                  <a:gd name="connsiteY4" fmla="*/ 11490 h 2518358"/>
                  <a:gd name="connsiteX5" fmla="*/ 77519 w 77530"/>
                  <a:gd name="connsiteY5" fmla="*/ 2507031 h 2518358"/>
                  <a:gd name="connsiteX6" fmla="*/ 67419 w 77530"/>
                  <a:gd name="connsiteY6" fmla="*/ 2518359 h 2518358"/>
                  <a:gd name="connsiteX7" fmla="*/ 66873 w 77530"/>
                  <a:gd name="connsiteY7" fmla="*/ 2518359 h 251835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7530" h="2518358">
                    <a:moveTo>
                      <a:pt x="66873" y="2518359"/>
                    </a:moveTo>
                    <a:cubicBezTo>
                      <a:pt x="61141" y="2518359"/>
                      <a:pt x="56501" y="2513855"/>
                      <a:pt x="56091" y="2508123"/>
                    </a:cubicBezTo>
                    <a:cubicBezTo>
                      <a:pt x="9006" y="1659079"/>
                      <a:pt x="-28526" y="829143"/>
                      <a:pt x="29614" y="9989"/>
                    </a:cubicBezTo>
                    <a:cubicBezTo>
                      <a:pt x="30024" y="4120"/>
                      <a:pt x="35210" y="-384"/>
                      <a:pt x="41079" y="26"/>
                    </a:cubicBezTo>
                    <a:cubicBezTo>
                      <a:pt x="46947" y="435"/>
                      <a:pt x="51451" y="5621"/>
                      <a:pt x="51042" y="11490"/>
                    </a:cubicBezTo>
                    <a:cubicBezTo>
                      <a:pt x="-6962" y="829416"/>
                      <a:pt x="30433" y="1658670"/>
                      <a:pt x="77519" y="2507031"/>
                    </a:cubicBezTo>
                    <a:cubicBezTo>
                      <a:pt x="77792" y="2512899"/>
                      <a:pt x="73288" y="2518086"/>
                      <a:pt x="67419" y="2518359"/>
                    </a:cubicBezTo>
                    <a:cubicBezTo>
                      <a:pt x="67283" y="2518359"/>
                      <a:pt x="67010" y="2518359"/>
                      <a:pt x="66873" y="2518359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任意多边形 125"/>
              <p:cNvSpPr/>
              <p:nvPr>
                <p:custDataLst>
                  <p:tags r:id="rId24"/>
                </p:custDataLst>
              </p:nvPr>
            </p:nvSpPr>
            <p:spPr>
              <a:xfrm>
                <a:off x="9540568" y="2357636"/>
                <a:ext cx="747243" cy="3096462"/>
              </a:xfrm>
              <a:custGeom>
                <a:gdLst>
                  <a:gd name="connsiteX0" fmla="*/ 627062 w 747243"/>
                  <a:gd name="connsiteY0" fmla="*/ 617437 h 3096462"/>
                  <a:gd name="connsiteX1" fmla="*/ 9079 w 747243"/>
                  <a:gd name="connsiteY1" fmla="*/ 682 h 3096462"/>
                  <a:gd name="connsiteX2" fmla="*/ 4166 w 747243"/>
                  <a:gd name="connsiteY2" fmla="*/ 0 h 3096462"/>
                  <a:gd name="connsiteX3" fmla="*/ 4576 w 747243"/>
                  <a:gd name="connsiteY3" fmla="*/ 218095 h 3096462"/>
                  <a:gd name="connsiteX4" fmla="*/ 30234 w 747243"/>
                  <a:gd name="connsiteY4" fmla="*/ 564209 h 3096462"/>
                  <a:gd name="connsiteX5" fmla="*/ 58076 w 747243"/>
                  <a:gd name="connsiteY5" fmla="*/ 2008989 h 3096462"/>
                  <a:gd name="connsiteX6" fmla="*/ 118400 w 747243"/>
                  <a:gd name="connsiteY6" fmla="*/ 3096463 h 3096462"/>
                  <a:gd name="connsiteX7" fmla="*/ 661319 w 747243"/>
                  <a:gd name="connsiteY7" fmla="*/ 2765226 h 3096462"/>
                  <a:gd name="connsiteX8" fmla="*/ 627062 w 747243"/>
                  <a:gd name="connsiteY8" fmla="*/ 617437 h 30964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747243" h="3096462">
                    <a:moveTo>
                      <a:pt x="627062" y="617437"/>
                    </a:moveTo>
                    <a:cubicBezTo>
                      <a:pt x="641119" y="179335"/>
                      <a:pt x="430257" y="63736"/>
                      <a:pt x="9079" y="682"/>
                    </a:cubicBezTo>
                    <a:cubicBezTo>
                      <a:pt x="7442" y="409"/>
                      <a:pt x="5804" y="273"/>
                      <a:pt x="4166" y="0"/>
                    </a:cubicBezTo>
                    <a:cubicBezTo>
                      <a:pt x="-2658" y="72335"/>
                      <a:pt x="-65" y="145897"/>
                      <a:pt x="4576" y="218095"/>
                    </a:cubicBezTo>
                    <a:cubicBezTo>
                      <a:pt x="12082" y="333558"/>
                      <a:pt x="25594" y="448474"/>
                      <a:pt x="30234" y="564209"/>
                    </a:cubicBezTo>
                    <a:cubicBezTo>
                      <a:pt x="49614" y="1047076"/>
                      <a:pt x="96973" y="1375175"/>
                      <a:pt x="58076" y="2008989"/>
                    </a:cubicBezTo>
                    <a:cubicBezTo>
                      <a:pt x="28869" y="2485441"/>
                      <a:pt x="105025" y="2735473"/>
                      <a:pt x="118400" y="3096463"/>
                    </a:cubicBezTo>
                    <a:cubicBezTo>
                      <a:pt x="357377" y="3060023"/>
                      <a:pt x="545583" y="2962713"/>
                      <a:pt x="661319" y="2765226"/>
                    </a:cubicBezTo>
                    <a:cubicBezTo>
                      <a:pt x="878868" y="2394818"/>
                      <a:pt x="613004" y="1055402"/>
                      <a:pt x="627062" y="617437"/>
                    </a:cubicBezTo>
                    <a:close/>
                  </a:path>
                </a:pathLst>
              </a:custGeom>
              <a:solidFill>
                <a:srgbClr val="F2433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任意多边形 126"/>
              <p:cNvSpPr/>
              <p:nvPr>
                <p:custDataLst>
                  <p:tags r:id="rId25"/>
                </p:custDataLst>
              </p:nvPr>
            </p:nvSpPr>
            <p:spPr>
              <a:xfrm>
                <a:off x="9785129" y="3349466"/>
                <a:ext cx="346942" cy="492119"/>
              </a:xfrm>
              <a:custGeom>
                <a:gdLst>
                  <a:gd name="connsiteX0" fmla="*/ 333095 w 346942"/>
                  <a:gd name="connsiteY0" fmla="*/ 492120 h 492119"/>
                  <a:gd name="connsiteX1" fmla="*/ 330092 w 346942"/>
                  <a:gd name="connsiteY1" fmla="*/ 491710 h 492119"/>
                  <a:gd name="connsiteX2" fmla="*/ 83 w 346942"/>
                  <a:gd name="connsiteY2" fmla="*/ 15258 h 492119"/>
                  <a:gd name="connsiteX3" fmla="*/ 12093 w 346942"/>
                  <a:gd name="connsiteY3" fmla="*/ 109 h 492119"/>
                  <a:gd name="connsiteX4" fmla="*/ 27243 w 346942"/>
                  <a:gd name="connsiteY4" fmla="*/ 12119 h 492119"/>
                  <a:gd name="connsiteX5" fmla="*/ 336370 w 346942"/>
                  <a:gd name="connsiteY5" fmla="*/ 465097 h 492119"/>
                  <a:gd name="connsiteX6" fmla="*/ 346606 w 346942"/>
                  <a:gd name="connsiteY6" fmla="*/ 481474 h 492119"/>
                  <a:gd name="connsiteX7" fmla="*/ 333095 w 346942"/>
                  <a:gd name="connsiteY7" fmla="*/ 492120 h 4921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46942" h="492119">
                    <a:moveTo>
                      <a:pt x="333095" y="492120"/>
                    </a:moveTo>
                    <a:cubicBezTo>
                      <a:pt x="332139" y="492120"/>
                      <a:pt x="331048" y="491983"/>
                      <a:pt x="330092" y="491710"/>
                    </a:cubicBezTo>
                    <a:cubicBezTo>
                      <a:pt x="327226" y="491028"/>
                      <a:pt x="47305" y="422378"/>
                      <a:pt x="83" y="15258"/>
                    </a:cubicBezTo>
                    <a:cubicBezTo>
                      <a:pt x="-736" y="7751"/>
                      <a:pt x="4587" y="1064"/>
                      <a:pt x="12093" y="109"/>
                    </a:cubicBezTo>
                    <a:cubicBezTo>
                      <a:pt x="19600" y="-847"/>
                      <a:pt x="26424" y="4612"/>
                      <a:pt x="27243" y="12119"/>
                    </a:cubicBezTo>
                    <a:cubicBezTo>
                      <a:pt x="72417" y="400268"/>
                      <a:pt x="333641" y="464551"/>
                      <a:pt x="336370" y="465097"/>
                    </a:cubicBezTo>
                    <a:cubicBezTo>
                      <a:pt x="343740" y="466734"/>
                      <a:pt x="348244" y="474104"/>
                      <a:pt x="346606" y="481474"/>
                    </a:cubicBezTo>
                    <a:cubicBezTo>
                      <a:pt x="344968" y="487889"/>
                      <a:pt x="339373" y="492120"/>
                      <a:pt x="333095" y="492120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任意多边形 127"/>
              <p:cNvSpPr/>
              <p:nvPr>
                <p:custDataLst>
                  <p:tags r:id="rId26"/>
                </p:custDataLst>
              </p:nvPr>
            </p:nvSpPr>
            <p:spPr>
              <a:xfrm>
                <a:off x="9596686" y="2468820"/>
                <a:ext cx="108047" cy="2466517"/>
              </a:xfrm>
              <a:custGeom>
                <a:gdLst>
                  <a:gd name="connsiteX0" fmla="*/ 94492 w 108047"/>
                  <a:gd name="connsiteY0" fmla="*/ 2466518 h 2466517"/>
                  <a:gd name="connsiteX1" fmla="*/ 83846 w 108047"/>
                  <a:gd name="connsiteY1" fmla="*/ 2457510 h 2466517"/>
                  <a:gd name="connsiteX2" fmla="*/ 79069 w 108047"/>
                  <a:gd name="connsiteY2" fmla="*/ 1705095 h 2466517"/>
                  <a:gd name="connsiteX3" fmla="*/ 83710 w 108047"/>
                  <a:gd name="connsiteY3" fmla="*/ 1110450 h 2466517"/>
                  <a:gd name="connsiteX4" fmla="*/ 47 w 108047"/>
                  <a:gd name="connsiteY4" fmla="*/ 11785 h 2466517"/>
                  <a:gd name="connsiteX5" fmla="*/ 9737 w 108047"/>
                  <a:gd name="connsiteY5" fmla="*/ 47 h 2466517"/>
                  <a:gd name="connsiteX6" fmla="*/ 21475 w 108047"/>
                  <a:gd name="connsiteY6" fmla="*/ 9737 h 2466517"/>
                  <a:gd name="connsiteX7" fmla="*/ 105274 w 108047"/>
                  <a:gd name="connsiteY7" fmla="*/ 1109495 h 2466517"/>
                  <a:gd name="connsiteX8" fmla="*/ 100633 w 108047"/>
                  <a:gd name="connsiteY8" fmla="*/ 1705640 h 2466517"/>
                  <a:gd name="connsiteX9" fmla="*/ 105137 w 108047"/>
                  <a:gd name="connsiteY9" fmla="*/ 2454098 h 2466517"/>
                  <a:gd name="connsiteX10" fmla="*/ 96266 w 108047"/>
                  <a:gd name="connsiteY10" fmla="*/ 2466518 h 2466517"/>
                  <a:gd name="connsiteX11" fmla="*/ 94492 w 108047"/>
                  <a:gd name="connsiteY11" fmla="*/ 2466518 h 24665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08047" h="2466517">
                    <a:moveTo>
                      <a:pt x="94492" y="2466518"/>
                    </a:moveTo>
                    <a:cubicBezTo>
                      <a:pt x="89305" y="2466518"/>
                      <a:pt x="84801" y="2462833"/>
                      <a:pt x="83846" y="2457510"/>
                    </a:cubicBezTo>
                    <a:cubicBezTo>
                      <a:pt x="64056" y="2337680"/>
                      <a:pt x="71700" y="2015997"/>
                      <a:pt x="79069" y="1705095"/>
                    </a:cubicBezTo>
                    <a:cubicBezTo>
                      <a:pt x="84665" y="1468574"/>
                      <a:pt x="89851" y="1245020"/>
                      <a:pt x="83710" y="1110450"/>
                    </a:cubicBezTo>
                    <a:cubicBezTo>
                      <a:pt x="62965" y="654743"/>
                      <a:pt x="593" y="18199"/>
                      <a:pt x="47" y="11785"/>
                    </a:cubicBezTo>
                    <a:cubicBezTo>
                      <a:pt x="-499" y="5916"/>
                      <a:pt x="3732" y="593"/>
                      <a:pt x="9737" y="47"/>
                    </a:cubicBezTo>
                    <a:cubicBezTo>
                      <a:pt x="15606" y="-499"/>
                      <a:pt x="20929" y="3732"/>
                      <a:pt x="21475" y="9737"/>
                    </a:cubicBezTo>
                    <a:cubicBezTo>
                      <a:pt x="22157" y="16152"/>
                      <a:pt x="84392" y="653105"/>
                      <a:pt x="105274" y="1109495"/>
                    </a:cubicBezTo>
                    <a:cubicBezTo>
                      <a:pt x="111415" y="1244883"/>
                      <a:pt x="106229" y="1468711"/>
                      <a:pt x="100633" y="1705640"/>
                    </a:cubicBezTo>
                    <a:cubicBezTo>
                      <a:pt x="93263" y="2015587"/>
                      <a:pt x="85757" y="2336179"/>
                      <a:pt x="105137" y="2454098"/>
                    </a:cubicBezTo>
                    <a:cubicBezTo>
                      <a:pt x="106092" y="2459967"/>
                      <a:pt x="102135" y="2465562"/>
                      <a:pt x="96266" y="2466518"/>
                    </a:cubicBezTo>
                    <a:cubicBezTo>
                      <a:pt x="95720" y="2466518"/>
                      <a:pt x="95174" y="2466518"/>
                      <a:pt x="94492" y="2466518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0" name="组合 9"/>
            <p:cNvGrpSpPr/>
            <p:nvPr>
              <p:custDataLst>
                <p:tags r:id="rId27"/>
              </p:custDataLst>
            </p:nvPr>
          </p:nvGrpSpPr>
          <p:grpSpPr>
            <a:xfrm flipH="1">
              <a:off x="8460123" y="961410"/>
              <a:ext cx="1372410" cy="2852606"/>
              <a:chOff x="8601558" y="961410"/>
              <a:chExt cx="1372410" cy="2852606"/>
            </a:xfrm>
            <a:solidFill>
              <a:schemeClr val="accent1"/>
            </a:solidFill>
          </p:grpSpPr>
          <p:grpSp>
            <p:nvGrpSpPr>
              <p:cNvPr id="59" name="组合 58"/>
              <p:cNvGrpSpPr/>
              <p:nvPr>
                <p:custDataLst>
                  <p:tags r:id="rId28"/>
                </p:custDataLst>
              </p:nvPr>
            </p:nvGrpSpPr>
            <p:grpSpPr>
              <a:xfrm>
                <a:off x="8795760" y="961410"/>
                <a:ext cx="745749" cy="564528"/>
                <a:chOff x="8795760" y="961410"/>
                <a:chExt cx="745749" cy="564528"/>
              </a:xfrm>
              <a:solidFill>
                <a:schemeClr val="accent1"/>
              </a:solidFill>
            </p:grpSpPr>
            <p:sp>
              <p:nvSpPr>
                <p:cNvPr id="117" name="任意多边形 116"/>
                <p:cNvSpPr/>
                <p:nvPr>
                  <p:custDataLst>
                    <p:tags r:id="rId29"/>
                  </p:custDataLst>
                </p:nvPr>
              </p:nvSpPr>
              <p:spPr>
                <a:xfrm>
                  <a:off x="8823532" y="1014008"/>
                  <a:ext cx="506465" cy="485098"/>
                </a:xfrm>
                <a:custGeom>
                  <a:gdLst>
                    <a:gd name="connsiteX0" fmla="*/ 484955 w 506465"/>
                    <a:gd name="connsiteY0" fmla="*/ 339544 h 485098"/>
                    <a:gd name="connsiteX1" fmla="*/ 277915 w 506465"/>
                    <a:gd name="connsiteY1" fmla="*/ 414744 h 485098"/>
                    <a:gd name="connsiteX2" fmla="*/ 134337 w 506465"/>
                    <a:gd name="connsiteY2" fmla="*/ 482711 h 485098"/>
                    <a:gd name="connsiteX3" fmla="*/ 29794 w 506465"/>
                    <a:gd name="connsiteY3" fmla="*/ 399458 h 485098"/>
                    <a:gd name="connsiteX4" fmla="*/ 390920 w 506465"/>
                    <a:gd name="connsiteY4" fmla="*/ 4758 h 485098"/>
                    <a:gd name="connsiteX5" fmla="*/ 506383 w 506465"/>
                    <a:gd name="connsiteY5" fmla="*/ 183820 h 485098"/>
                    <a:gd name="connsiteX6" fmla="*/ 484955 w 506465"/>
                    <a:gd name="connsiteY6" fmla="*/ 339544 h 48509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06464" h="485097">
                      <a:moveTo>
                        <a:pt x="484955" y="339544"/>
                      </a:moveTo>
                      <a:lnTo>
                        <a:pt x="277915" y="414744"/>
                      </a:lnTo>
                      <a:cubicBezTo>
                        <a:pt x="277915" y="414744"/>
                        <a:pt x="215816" y="500317"/>
                        <a:pt x="134337" y="482711"/>
                      </a:cubicBezTo>
                      <a:cubicBezTo>
                        <a:pt x="101719" y="475614"/>
                        <a:pt x="65961" y="451867"/>
                        <a:pt x="29794" y="399458"/>
                      </a:cubicBezTo>
                      <a:cubicBezTo>
                        <a:pt x="-96451" y="216166"/>
                        <a:pt x="208037" y="-37961"/>
                        <a:pt x="390920" y="4758"/>
                      </a:cubicBezTo>
                      <a:cubicBezTo>
                        <a:pt x="480724" y="25639"/>
                        <a:pt x="505018" y="106708"/>
                        <a:pt x="506383" y="183820"/>
                      </a:cubicBezTo>
                      <a:cubicBezTo>
                        <a:pt x="508020" y="263797"/>
                        <a:pt x="484955" y="339544"/>
                        <a:pt x="484955" y="339544"/>
                      </a:cubicBezTo>
                      <a:close/>
                    </a:path>
                  </a:pathLst>
                </a:custGeom>
                <a:solidFill>
                  <a:srgbClr val="0A2E7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rgbClr val="0A2E70"/>
                    </a:solidFill>
                  </a:endParaRPr>
                </a:p>
              </p:txBody>
            </p:sp>
            <p:sp>
              <p:nvSpPr>
                <p:cNvPr id="118" name="任意多边形 117"/>
                <p:cNvSpPr/>
                <p:nvPr>
                  <p:custDataLst>
                    <p:tags r:id="rId30"/>
                  </p:custDataLst>
                </p:nvPr>
              </p:nvSpPr>
              <p:spPr>
                <a:xfrm>
                  <a:off x="8957869" y="1197691"/>
                  <a:ext cx="372251" cy="301414"/>
                </a:xfrm>
                <a:custGeom>
                  <a:gdLst>
                    <a:gd name="connsiteX0" fmla="*/ 350618 w 372251"/>
                    <a:gd name="connsiteY0" fmla="*/ 155860 h 301414"/>
                    <a:gd name="connsiteX1" fmla="*/ 143577 w 372251"/>
                    <a:gd name="connsiteY1" fmla="*/ 231061 h 301414"/>
                    <a:gd name="connsiteX2" fmla="*/ 0 w 372251"/>
                    <a:gd name="connsiteY2" fmla="*/ 299028 h 301414"/>
                    <a:gd name="connsiteX3" fmla="*/ 372182 w 372251"/>
                    <a:gd name="connsiteY3" fmla="*/ 0 h 301414"/>
                    <a:gd name="connsiteX4" fmla="*/ 350618 w 372251"/>
                    <a:gd name="connsiteY4" fmla="*/ 155860 h 3014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72251" h="301414">
                      <a:moveTo>
                        <a:pt x="350618" y="155860"/>
                      </a:moveTo>
                      <a:lnTo>
                        <a:pt x="143577" y="231061"/>
                      </a:lnTo>
                      <a:cubicBezTo>
                        <a:pt x="143577" y="231061"/>
                        <a:pt x="81479" y="316634"/>
                        <a:pt x="0" y="299028"/>
                      </a:cubicBezTo>
                      <a:cubicBezTo>
                        <a:pt x="0" y="204038"/>
                        <a:pt x="133205" y="30435"/>
                        <a:pt x="372182" y="0"/>
                      </a:cubicBezTo>
                      <a:cubicBezTo>
                        <a:pt x="373683" y="80114"/>
                        <a:pt x="350618" y="155860"/>
                        <a:pt x="350618" y="155860"/>
                      </a:cubicBezTo>
                      <a:close/>
                    </a:path>
                  </a:pathLst>
                </a:custGeom>
                <a:solidFill>
                  <a:srgbClr val="FDC228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9" name="任意多边形 118"/>
                <p:cNvSpPr/>
                <p:nvPr>
                  <p:custDataLst>
                    <p:tags r:id="rId31"/>
                  </p:custDataLst>
                </p:nvPr>
              </p:nvSpPr>
              <p:spPr>
                <a:xfrm>
                  <a:off x="9240324" y="961410"/>
                  <a:ext cx="128473" cy="283776"/>
                </a:xfrm>
                <a:custGeom>
                  <a:gdLst>
                    <a:gd name="connsiteX0" fmla="*/ 82493 w 128473"/>
                    <a:gd name="connsiteY0" fmla="*/ 283776 h 283776"/>
                    <a:gd name="connsiteX1" fmla="*/ 71165 w 128473"/>
                    <a:gd name="connsiteY1" fmla="*/ 277089 h 283776"/>
                    <a:gd name="connsiteX2" fmla="*/ 7020 w 128473"/>
                    <a:gd name="connsiteY2" fmla="*/ 32789 h 283776"/>
                    <a:gd name="connsiteX3" fmla="*/ 47418 w 128473"/>
                    <a:gd name="connsiteY3" fmla="*/ 1808 h 283776"/>
                    <a:gd name="connsiteX4" fmla="*/ 107469 w 128473"/>
                    <a:gd name="connsiteY4" fmla="*/ 18322 h 283776"/>
                    <a:gd name="connsiteX5" fmla="*/ 94913 w 128473"/>
                    <a:gd name="connsiteY5" fmla="*/ 274905 h 283776"/>
                    <a:gd name="connsiteX6" fmla="*/ 83858 w 128473"/>
                    <a:gd name="connsiteY6" fmla="*/ 283776 h 283776"/>
                    <a:gd name="connsiteX7" fmla="*/ 82493 w 128473"/>
                    <a:gd name="connsiteY7" fmla="*/ 283776 h 283776"/>
                    <a:gd name="connsiteX8" fmla="*/ 64614 w 128473"/>
                    <a:gd name="connsiteY8" fmla="*/ 25828 h 283776"/>
                    <a:gd name="connsiteX9" fmla="*/ 52467 w 128473"/>
                    <a:gd name="connsiteY9" fmla="*/ 27193 h 283776"/>
                    <a:gd name="connsiteX10" fmla="*/ 30631 w 128473"/>
                    <a:gd name="connsiteY10" fmla="*/ 43571 h 283776"/>
                    <a:gd name="connsiteX11" fmla="*/ 79354 w 128473"/>
                    <a:gd name="connsiteY11" fmla="*/ 236417 h 283776"/>
                    <a:gd name="connsiteX12" fmla="*/ 88089 w 128473"/>
                    <a:gd name="connsiteY12" fmla="*/ 35382 h 283776"/>
                    <a:gd name="connsiteX13" fmla="*/ 64614 w 128473"/>
                    <a:gd name="connsiteY13" fmla="*/ 25828 h 2837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28473" h="283776">
                      <a:moveTo>
                        <a:pt x="82493" y="283776"/>
                      </a:moveTo>
                      <a:cubicBezTo>
                        <a:pt x="77853" y="283776"/>
                        <a:pt x="73485" y="281319"/>
                        <a:pt x="71165" y="277089"/>
                      </a:cubicBezTo>
                      <a:cubicBezTo>
                        <a:pt x="61202" y="259346"/>
                        <a:pt x="-24780" y="101439"/>
                        <a:pt x="7020" y="32789"/>
                      </a:cubicBezTo>
                      <a:cubicBezTo>
                        <a:pt x="14662" y="16275"/>
                        <a:pt x="28583" y="5493"/>
                        <a:pt x="47418" y="1808"/>
                      </a:cubicBezTo>
                      <a:cubicBezTo>
                        <a:pt x="79354" y="-4607"/>
                        <a:pt x="97779" y="7267"/>
                        <a:pt x="107469" y="18322"/>
                      </a:cubicBezTo>
                      <a:cubicBezTo>
                        <a:pt x="158376" y="75917"/>
                        <a:pt x="101600" y="254706"/>
                        <a:pt x="94913" y="274905"/>
                      </a:cubicBezTo>
                      <a:cubicBezTo>
                        <a:pt x="93275" y="279818"/>
                        <a:pt x="88908" y="283230"/>
                        <a:pt x="83858" y="283776"/>
                      </a:cubicBezTo>
                      <a:cubicBezTo>
                        <a:pt x="83312" y="283640"/>
                        <a:pt x="82902" y="283776"/>
                        <a:pt x="82493" y="283776"/>
                      </a:cubicBezTo>
                      <a:close/>
                      <a:moveTo>
                        <a:pt x="64614" y="25828"/>
                      </a:moveTo>
                      <a:cubicBezTo>
                        <a:pt x="60929" y="25828"/>
                        <a:pt x="56835" y="26238"/>
                        <a:pt x="52467" y="27193"/>
                      </a:cubicBezTo>
                      <a:cubicBezTo>
                        <a:pt x="41685" y="29377"/>
                        <a:pt x="34725" y="34563"/>
                        <a:pt x="30631" y="43571"/>
                      </a:cubicBezTo>
                      <a:cubicBezTo>
                        <a:pt x="12069" y="83833"/>
                        <a:pt x="51239" y="179778"/>
                        <a:pt x="79354" y="236417"/>
                      </a:cubicBezTo>
                      <a:cubicBezTo>
                        <a:pt x="96687" y="173500"/>
                        <a:pt x="117432" y="68547"/>
                        <a:pt x="88089" y="35382"/>
                      </a:cubicBezTo>
                      <a:cubicBezTo>
                        <a:pt x="82357" y="28968"/>
                        <a:pt x="74714" y="25828"/>
                        <a:pt x="64614" y="25828"/>
                      </a:cubicBezTo>
                      <a:close/>
                    </a:path>
                  </a:pathLst>
                </a:custGeom>
                <a:solidFill>
                  <a:srgbClr val="FDC228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0" name="任意多边形 119"/>
                <p:cNvSpPr/>
                <p:nvPr>
                  <p:custDataLst>
                    <p:tags r:id="rId32"/>
                  </p:custDataLst>
                </p:nvPr>
              </p:nvSpPr>
              <p:spPr>
                <a:xfrm>
                  <a:off x="9313329" y="1025395"/>
                  <a:ext cx="228180" cy="220610"/>
                </a:xfrm>
                <a:custGeom>
                  <a:gdLst>
                    <a:gd name="connsiteX0" fmla="*/ 13037 w 228180"/>
                    <a:gd name="connsiteY0" fmla="*/ 220611 h 220610"/>
                    <a:gd name="connsiteX1" fmla="*/ 3620 w 228180"/>
                    <a:gd name="connsiteY1" fmla="*/ 216653 h 220610"/>
                    <a:gd name="connsiteX2" fmla="*/ 1026 w 228180"/>
                    <a:gd name="connsiteY2" fmla="*/ 202732 h 220610"/>
                    <a:gd name="connsiteX3" fmla="*/ 159480 w 228180"/>
                    <a:gd name="connsiteY3" fmla="*/ 468 h 220610"/>
                    <a:gd name="connsiteX4" fmla="*/ 215710 w 228180"/>
                    <a:gd name="connsiteY4" fmla="*/ 27355 h 220610"/>
                    <a:gd name="connsiteX5" fmla="*/ 225946 w 228180"/>
                    <a:gd name="connsiteY5" fmla="*/ 77170 h 220610"/>
                    <a:gd name="connsiteX6" fmla="*/ 17540 w 228180"/>
                    <a:gd name="connsiteY6" fmla="*/ 220065 h 220610"/>
                    <a:gd name="connsiteX7" fmla="*/ 13037 w 228180"/>
                    <a:gd name="connsiteY7" fmla="*/ 220611 h 220610"/>
                    <a:gd name="connsiteX8" fmla="*/ 166713 w 228180"/>
                    <a:gd name="connsiteY8" fmla="*/ 25717 h 220610"/>
                    <a:gd name="connsiteX9" fmla="*/ 163028 w 228180"/>
                    <a:gd name="connsiteY9" fmla="*/ 25990 h 220610"/>
                    <a:gd name="connsiteX10" fmla="*/ 38149 w 228180"/>
                    <a:gd name="connsiteY10" fmla="*/ 183761 h 220610"/>
                    <a:gd name="connsiteX11" fmla="*/ 201106 w 228180"/>
                    <a:gd name="connsiteY11" fmla="*/ 69800 h 220610"/>
                    <a:gd name="connsiteX12" fmla="*/ 195238 w 228180"/>
                    <a:gd name="connsiteY12" fmla="*/ 43050 h 220610"/>
                    <a:gd name="connsiteX13" fmla="*/ 166713 w 228180"/>
                    <a:gd name="connsiteY13" fmla="*/ 25717 h 2206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28180" h="220605">
                      <a:moveTo>
                        <a:pt x="13037" y="220611"/>
                      </a:moveTo>
                      <a:cubicBezTo>
                        <a:pt x="9488" y="220611"/>
                        <a:pt x="6076" y="219246"/>
                        <a:pt x="3620" y="216653"/>
                      </a:cubicBezTo>
                      <a:cubicBezTo>
                        <a:pt x="71" y="212968"/>
                        <a:pt x="-1021" y="207508"/>
                        <a:pt x="1026" y="202732"/>
                      </a:cubicBezTo>
                      <a:cubicBezTo>
                        <a:pt x="9215" y="183078"/>
                        <a:pt x="83187" y="10567"/>
                        <a:pt x="159480" y="468"/>
                      </a:cubicBezTo>
                      <a:cubicBezTo>
                        <a:pt x="174083" y="-1443"/>
                        <a:pt x="195647" y="1560"/>
                        <a:pt x="215710" y="27355"/>
                      </a:cubicBezTo>
                      <a:cubicBezTo>
                        <a:pt x="227447" y="42504"/>
                        <a:pt x="230995" y="59700"/>
                        <a:pt x="225946" y="77170"/>
                      </a:cubicBezTo>
                      <a:cubicBezTo>
                        <a:pt x="204928" y="149914"/>
                        <a:pt x="36648" y="213104"/>
                        <a:pt x="17540" y="220065"/>
                      </a:cubicBezTo>
                      <a:cubicBezTo>
                        <a:pt x="16039" y="220338"/>
                        <a:pt x="14538" y="220611"/>
                        <a:pt x="13037" y="220611"/>
                      </a:cubicBezTo>
                      <a:close/>
                      <a:moveTo>
                        <a:pt x="166713" y="25717"/>
                      </a:moveTo>
                      <a:cubicBezTo>
                        <a:pt x="165485" y="25717"/>
                        <a:pt x="164257" y="25853"/>
                        <a:pt x="163028" y="25990"/>
                      </a:cubicBezTo>
                      <a:cubicBezTo>
                        <a:pt x="119218" y="31858"/>
                        <a:pt x="66127" y="124938"/>
                        <a:pt x="38149" y="183761"/>
                      </a:cubicBezTo>
                      <a:cubicBezTo>
                        <a:pt x="96426" y="159194"/>
                        <a:pt x="188823" y="112382"/>
                        <a:pt x="201106" y="69800"/>
                      </a:cubicBezTo>
                      <a:cubicBezTo>
                        <a:pt x="203836" y="60246"/>
                        <a:pt x="202062" y="51785"/>
                        <a:pt x="195238" y="43050"/>
                      </a:cubicBezTo>
                      <a:cubicBezTo>
                        <a:pt x="186230" y="31449"/>
                        <a:pt x="176813" y="25717"/>
                        <a:pt x="166713" y="25717"/>
                      </a:cubicBezTo>
                      <a:close/>
                    </a:path>
                  </a:pathLst>
                </a:custGeom>
                <a:solidFill>
                  <a:srgbClr val="FDC228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1" name="任意多边形 120"/>
                <p:cNvSpPr/>
                <p:nvPr>
                  <p:custDataLst>
                    <p:tags r:id="rId33"/>
                  </p:custDataLst>
                </p:nvPr>
              </p:nvSpPr>
              <p:spPr>
                <a:xfrm>
                  <a:off x="8795760" y="1133674"/>
                  <a:ext cx="248140" cy="392264"/>
                </a:xfrm>
                <a:custGeom>
                  <a:gdLst>
                    <a:gd name="connsiteX0" fmla="*/ 146414 w 248140"/>
                    <a:gd name="connsiteY0" fmla="*/ 390069 h 392264"/>
                    <a:gd name="connsiteX1" fmla="*/ 18396 w 248140"/>
                    <a:gd name="connsiteY1" fmla="*/ 292622 h 392264"/>
                    <a:gd name="connsiteX2" fmla="*/ 125123 w 248140"/>
                    <a:gd name="connsiteY2" fmla="*/ 1509 h 392264"/>
                    <a:gd name="connsiteX3" fmla="*/ 136588 w 248140"/>
                    <a:gd name="connsiteY3" fmla="*/ 3420 h 392264"/>
                    <a:gd name="connsiteX4" fmla="*/ 134677 w 248140"/>
                    <a:gd name="connsiteY4" fmla="*/ 14885 h 392264"/>
                    <a:gd name="connsiteX5" fmla="*/ 33136 w 248140"/>
                    <a:gd name="connsiteY5" fmla="*/ 285525 h 392264"/>
                    <a:gd name="connsiteX6" fmla="*/ 237174 w 248140"/>
                    <a:gd name="connsiteY6" fmla="*/ 367140 h 392264"/>
                    <a:gd name="connsiteX7" fmla="*/ 247683 w 248140"/>
                    <a:gd name="connsiteY7" fmla="*/ 372190 h 392264"/>
                    <a:gd name="connsiteX8" fmla="*/ 242633 w 248140"/>
                    <a:gd name="connsiteY8" fmla="*/ 382699 h 392264"/>
                    <a:gd name="connsiteX9" fmla="*/ 146414 w 248140"/>
                    <a:gd name="connsiteY9" fmla="*/ 390069 h 39226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248140" h="392264">
                      <a:moveTo>
                        <a:pt x="146414" y="390069"/>
                      </a:moveTo>
                      <a:cubicBezTo>
                        <a:pt x="101239" y="383381"/>
                        <a:pt x="50332" y="359224"/>
                        <a:pt x="18396" y="292622"/>
                      </a:cubicBezTo>
                      <a:cubicBezTo>
                        <a:pt x="-56941" y="135397"/>
                        <a:pt x="123349" y="2874"/>
                        <a:pt x="125123" y="1509"/>
                      </a:cubicBezTo>
                      <a:cubicBezTo>
                        <a:pt x="128808" y="-1084"/>
                        <a:pt x="133995" y="-265"/>
                        <a:pt x="136588" y="3420"/>
                      </a:cubicBezTo>
                      <a:cubicBezTo>
                        <a:pt x="139317" y="7105"/>
                        <a:pt x="138362" y="12291"/>
                        <a:pt x="134677" y="14885"/>
                      </a:cubicBezTo>
                      <a:cubicBezTo>
                        <a:pt x="132903" y="16113"/>
                        <a:pt x="-36333" y="140856"/>
                        <a:pt x="33136" y="285525"/>
                      </a:cubicBezTo>
                      <a:cubicBezTo>
                        <a:pt x="95098" y="414635"/>
                        <a:pt x="231441" y="369187"/>
                        <a:pt x="237174" y="367140"/>
                      </a:cubicBezTo>
                      <a:cubicBezTo>
                        <a:pt x="241541" y="365639"/>
                        <a:pt x="246181" y="367959"/>
                        <a:pt x="247683" y="372190"/>
                      </a:cubicBezTo>
                      <a:cubicBezTo>
                        <a:pt x="249184" y="376421"/>
                        <a:pt x="246864" y="381197"/>
                        <a:pt x="242633" y="382699"/>
                      </a:cubicBezTo>
                      <a:cubicBezTo>
                        <a:pt x="241950" y="382972"/>
                        <a:pt x="197867" y="397712"/>
                        <a:pt x="146414" y="390069"/>
                      </a:cubicBezTo>
                      <a:close/>
                    </a:path>
                  </a:pathLst>
                </a:custGeom>
                <a:solidFill>
                  <a:srgbClr val="0A2E7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0" name="任意多边形 59"/>
              <p:cNvSpPr/>
              <p:nvPr>
                <p:custDataLst>
                  <p:tags r:id="rId34"/>
                </p:custDataLst>
              </p:nvPr>
            </p:nvSpPr>
            <p:spPr>
              <a:xfrm>
                <a:off x="9366456" y="1232903"/>
                <a:ext cx="607512" cy="1237198"/>
              </a:xfrm>
              <a:custGeom>
                <a:gdLst>
                  <a:gd name="connsiteX0" fmla="*/ 175548 w 607512"/>
                  <a:gd name="connsiteY0" fmla="*/ 310220 h 1237198"/>
                  <a:gd name="connsiteX1" fmla="*/ 144158 w 607512"/>
                  <a:gd name="connsiteY1" fmla="*/ 869106 h 1237198"/>
                  <a:gd name="connsiteX2" fmla="*/ 80285 w 607512"/>
                  <a:gd name="connsiteY2" fmla="*/ 1216721 h 1237198"/>
                  <a:gd name="connsiteX3" fmla="*/ 547866 w 607512"/>
                  <a:gd name="connsiteY3" fmla="*/ 1222590 h 1237198"/>
                  <a:gd name="connsiteX4" fmla="*/ 455606 w 607512"/>
                  <a:gd name="connsiteY4" fmla="*/ 329736 h 1237198"/>
                  <a:gd name="connsiteX5" fmla="*/ 18733 w 607512"/>
                  <a:gd name="connsiteY5" fmla="*/ 0 h 1237198"/>
                  <a:gd name="connsiteX6" fmla="*/ 175548 w 607512"/>
                  <a:gd name="connsiteY6" fmla="*/ 310220 h 123719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07512" h="1237198">
                    <a:moveTo>
                      <a:pt x="175548" y="310220"/>
                    </a:moveTo>
                    <a:cubicBezTo>
                      <a:pt x="175548" y="310220"/>
                      <a:pt x="256345" y="649509"/>
                      <a:pt x="144158" y="869106"/>
                    </a:cubicBezTo>
                    <a:cubicBezTo>
                      <a:pt x="31971" y="1088703"/>
                      <a:pt x="-80762" y="1148481"/>
                      <a:pt x="80285" y="1216721"/>
                    </a:cubicBezTo>
                    <a:cubicBezTo>
                      <a:pt x="241468" y="1284961"/>
                      <a:pt x="424761" y="1155032"/>
                      <a:pt x="547866" y="1222590"/>
                    </a:cubicBezTo>
                    <a:cubicBezTo>
                      <a:pt x="696357" y="1304205"/>
                      <a:pt x="529851" y="619484"/>
                      <a:pt x="455606" y="329736"/>
                    </a:cubicBezTo>
                    <a:cubicBezTo>
                      <a:pt x="379586" y="33301"/>
                      <a:pt x="18733" y="0"/>
                      <a:pt x="18733" y="0"/>
                    </a:cubicBezTo>
                    <a:lnTo>
                      <a:pt x="175548" y="310220"/>
                    </a:ln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A2E70"/>
                  </a:solidFill>
                </a:endParaRPr>
              </a:p>
            </p:txBody>
          </p:sp>
          <p:sp>
            <p:nvSpPr>
              <p:cNvPr id="61" name="任意多边形 60"/>
              <p:cNvSpPr/>
              <p:nvPr>
                <p:custDataLst>
                  <p:tags r:id="rId35"/>
                </p:custDataLst>
              </p:nvPr>
            </p:nvSpPr>
            <p:spPr>
              <a:xfrm>
                <a:off x="8987629" y="1228179"/>
                <a:ext cx="806563" cy="558696"/>
              </a:xfrm>
              <a:custGeom>
                <a:gdLst>
                  <a:gd name="connsiteX0" fmla="*/ 768103 w 806563"/>
                  <a:gd name="connsiteY0" fmla="*/ 558697 h 558696"/>
                  <a:gd name="connsiteX1" fmla="*/ 641722 w 806563"/>
                  <a:gd name="connsiteY1" fmla="*/ 72418 h 558696"/>
                  <a:gd name="connsiteX2" fmla="*/ 24695 w 806563"/>
                  <a:gd name="connsiteY2" fmla="*/ 213539 h 558696"/>
                  <a:gd name="connsiteX3" fmla="*/ 63456 w 806563"/>
                  <a:gd name="connsiteY3" fmla="*/ 510656 h 558696"/>
                  <a:gd name="connsiteX4" fmla="*/ 768103 w 806563"/>
                  <a:gd name="connsiteY4" fmla="*/ 558697 h 5586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06563" h="558696">
                    <a:moveTo>
                      <a:pt x="768103" y="558697"/>
                    </a:moveTo>
                    <a:cubicBezTo>
                      <a:pt x="768103" y="558697"/>
                      <a:pt x="912499" y="228005"/>
                      <a:pt x="641722" y="72418"/>
                    </a:cubicBezTo>
                    <a:cubicBezTo>
                      <a:pt x="370945" y="-83169"/>
                      <a:pt x="97576" y="34340"/>
                      <a:pt x="24695" y="213539"/>
                    </a:cubicBezTo>
                    <a:cubicBezTo>
                      <a:pt x="-48185" y="392737"/>
                      <a:pt x="63456" y="510656"/>
                      <a:pt x="63456" y="510656"/>
                    </a:cubicBezTo>
                    <a:lnTo>
                      <a:pt x="768103" y="558697"/>
                    </a:ln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2" name="组合 61"/>
              <p:cNvGrpSpPr/>
              <p:nvPr>
                <p:custDataLst>
                  <p:tags r:id="rId36"/>
                </p:custDataLst>
              </p:nvPr>
            </p:nvGrpSpPr>
            <p:grpSpPr>
              <a:xfrm>
                <a:off x="9098444" y="2132035"/>
                <a:ext cx="353893" cy="359906"/>
                <a:chOff x="9098444" y="2132035"/>
                <a:chExt cx="353893" cy="359906"/>
              </a:xfrm>
              <a:solidFill>
                <a:schemeClr val="accent1"/>
              </a:solidFill>
            </p:grpSpPr>
            <p:sp>
              <p:nvSpPr>
                <p:cNvPr id="115" name="任意多边形 114"/>
                <p:cNvSpPr/>
                <p:nvPr>
                  <p:custDataLst>
                    <p:tags r:id="rId37"/>
                  </p:custDataLst>
                </p:nvPr>
              </p:nvSpPr>
              <p:spPr>
                <a:xfrm>
                  <a:off x="9098444" y="2132035"/>
                  <a:ext cx="353893" cy="359906"/>
                </a:xfrm>
                <a:custGeom>
                  <a:gdLst>
                    <a:gd name="connsiteX0" fmla="*/ 193120 w 353893"/>
                    <a:gd name="connsiteY0" fmla="*/ 353074 h 359906"/>
                    <a:gd name="connsiteX1" fmla="*/ 326461 w 353893"/>
                    <a:gd name="connsiteY1" fmla="*/ 314314 h 359906"/>
                    <a:gd name="connsiteX2" fmla="*/ 342565 w 353893"/>
                    <a:gd name="connsiteY2" fmla="*/ 174149 h 359906"/>
                    <a:gd name="connsiteX3" fmla="*/ 351983 w 353893"/>
                    <a:gd name="connsiteY3" fmla="*/ 92397 h 359906"/>
                    <a:gd name="connsiteX4" fmla="*/ 353893 w 353893"/>
                    <a:gd name="connsiteY4" fmla="*/ 80387 h 359906"/>
                    <a:gd name="connsiteX5" fmla="*/ 317999 w 353893"/>
                    <a:gd name="connsiteY5" fmla="*/ 76429 h 359906"/>
                    <a:gd name="connsiteX6" fmla="*/ 52954 w 353893"/>
                    <a:gd name="connsiteY6" fmla="*/ 0 h 359906"/>
                    <a:gd name="connsiteX7" fmla="*/ 17060 w 353893"/>
                    <a:gd name="connsiteY7" fmla="*/ 168280 h 359906"/>
                    <a:gd name="connsiteX8" fmla="*/ 0 w 353893"/>
                    <a:gd name="connsiteY8" fmla="*/ 248121 h 359906"/>
                    <a:gd name="connsiteX9" fmla="*/ 193120 w 353893"/>
                    <a:gd name="connsiteY9" fmla="*/ 353074 h 35990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53893" h="359906">
                      <a:moveTo>
                        <a:pt x="193120" y="353074"/>
                      </a:moveTo>
                      <a:cubicBezTo>
                        <a:pt x="271186" y="374775"/>
                        <a:pt x="302577" y="340109"/>
                        <a:pt x="326461" y="314314"/>
                      </a:cubicBezTo>
                      <a:lnTo>
                        <a:pt x="342565" y="174149"/>
                      </a:lnTo>
                      <a:lnTo>
                        <a:pt x="351983" y="92397"/>
                      </a:lnTo>
                      <a:lnTo>
                        <a:pt x="353893" y="80387"/>
                      </a:lnTo>
                      <a:lnTo>
                        <a:pt x="317999" y="76429"/>
                      </a:lnTo>
                      <a:lnTo>
                        <a:pt x="52954" y="0"/>
                      </a:lnTo>
                      <a:lnTo>
                        <a:pt x="17060" y="168280"/>
                      </a:lnTo>
                      <a:lnTo>
                        <a:pt x="0" y="248121"/>
                      </a:lnTo>
                      <a:cubicBezTo>
                        <a:pt x="34257" y="280467"/>
                        <a:pt x="79568" y="321547"/>
                        <a:pt x="193120" y="353074"/>
                      </a:cubicBezTo>
                      <a:close/>
                    </a:path>
                  </a:pathLst>
                </a:custGeom>
                <a:solidFill>
                  <a:srgbClr val="FBB99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6" name="任意多边形 115"/>
                <p:cNvSpPr/>
                <p:nvPr>
                  <p:custDataLst>
                    <p:tags r:id="rId38"/>
                  </p:custDataLst>
                </p:nvPr>
              </p:nvSpPr>
              <p:spPr>
                <a:xfrm>
                  <a:off x="9114821" y="2132035"/>
                  <a:ext cx="337515" cy="195729"/>
                </a:xfrm>
                <a:custGeom>
                  <a:gdLst>
                    <a:gd name="connsiteX0" fmla="*/ 326324 w 337515"/>
                    <a:gd name="connsiteY0" fmla="*/ 174285 h 195729"/>
                    <a:gd name="connsiteX1" fmla="*/ 819 w 337515"/>
                    <a:gd name="connsiteY1" fmla="*/ 168417 h 195729"/>
                    <a:gd name="connsiteX2" fmla="*/ 0 w 337515"/>
                    <a:gd name="connsiteY2" fmla="*/ 168144 h 195729"/>
                    <a:gd name="connsiteX3" fmla="*/ 36577 w 337515"/>
                    <a:gd name="connsiteY3" fmla="*/ 0 h 195729"/>
                    <a:gd name="connsiteX4" fmla="*/ 301621 w 337515"/>
                    <a:gd name="connsiteY4" fmla="*/ 76429 h 195729"/>
                    <a:gd name="connsiteX5" fmla="*/ 337516 w 337515"/>
                    <a:gd name="connsiteY5" fmla="*/ 80387 h 195729"/>
                    <a:gd name="connsiteX6" fmla="*/ 335605 w 337515"/>
                    <a:gd name="connsiteY6" fmla="*/ 92397 h 195729"/>
                    <a:gd name="connsiteX7" fmla="*/ 326324 w 337515"/>
                    <a:gd name="connsiteY7" fmla="*/ 174285 h 1957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337515" h="195729">
                      <a:moveTo>
                        <a:pt x="326324" y="174285"/>
                      </a:moveTo>
                      <a:cubicBezTo>
                        <a:pt x="244163" y="211271"/>
                        <a:pt x="82161" y="194484"/>
                        <a:pt x="819" y="168417"/>
                      </a:cubicBezTo>
                      <a:cubicBezTo>
                        <a:pt x="546" y="168417"/>
                        <a:pt x="273" y="168280"/>
                        <a:pt x="0" y="168144"/>
                      </a:cubicBezTo>
                      <a:lnTo>
                        <a:pt x="36577" y="0"/>
                      </a:lnTo>
                      <a:lnTo>
                        <a:pt x="301621" y="76429"/>
                      </a:lnTo>
                      <a:lnTo>
                        <a:pt x="337516" y="80387"/>
                      </a:lnTo>
                      <a:lnTo>
                        <a:pt x="335605" y="92397"/>
                      </a:lnTo>
                      <a:lnTo>
                        <a:pt x="326324" y="174285"/>
                      </a:lnTo>
                      <a:close/>
                    </a:path>
                  </a:pathLst>
                </a:custGeom>
                <a:solidFill>
                  <a:srgbClr val="181818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63" name="组合 62"/>
              <p:cNvGrpSpPr/>
              <p:nvPr>
                <p:custDataLst>
                  <p:tags r:id="rId39"/>
                </p:custDataLst>
              </p:nvPr>
            </p:nvGrpSpPr>
            <p:grpSpPr>
              <a:xfrm>
                <a:off x="9543410" y="1781729"/>
                <a:ext cx="244717" cy="384248"/>
                <a:chOff x="9543410" y="1781729"/>
                <a:chExt cx="244717" cy="384248"/>
              </a:xfrm>
              <a:solidFill>
                <a:schemeClr val="accent1"/>
              </a:solidFill>
            </p:grpSpPr>
            <p:sp>
              <p:nvSpPr>
                <p:cNvPr id="111" name="任意多边形 110"/>
                <p:cNvSpPr/>
                <p:nvPr>
                  <p:custDataLst>
                    <p:tags r:id="rId40"/>
                  </p:custDataLst>
                </p:nvPr>
              </p:nvSpPr>
              <p:spPr>
                <a:xfrm>
                  <a:off x="9603284" y="1781729"/>
                  <a:ext cx="184843" cy="213542"/>
                </a:xfrm>
                <a:custGeom>
                  <a:gdLst>
                    <a:gd name="connsiteX0" fmla="*/ 54319 w 184843"/>
                    <a:gd name="connsiteY0" fmla="*/ 7195 h 213542"/>
                    <a:gd name="connsiteX1" fmla="*/ 180836 w 184843"/>
                    <a:gd name="connsiteY1" fmla="*/ 100547 h 213542"/>
                    <a:gd name="connsiteX2" fmla="*/ 0 w 184843"/>
                    <a:gd name="connsiteY2" fmla="*/ 200314 h 213542"/>
                    <a:gd name="connsiteX3" fmla="*/ 54319 w 184843"/>
                    <a:gd name="connsiteY3" fmla="*/ 7195 h 21354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84843" h="213540">
                      <a:moveTo>
                        <a:pt x="54319" y="7195"/>
                      </a:moveTo>
                      <a:cubicBezTo>
                        <a:pt x="54319" y="7195"/>
                        <a:pt x="211681" y="-38526"/>
                        <a:pt x="180836" y="100547"/>
                      </a:cubicBezTo>
                      <a:cubicBezTo>
                        <a:pt x="146853" y="253678"/>
                        <a:pt x="21564" y="210141"/>
                        <a:pt x="0" y="200314"/>
                      </a:cubicBezTo>
                      <a:lnTo>
                        <a:pt x="54319" y="7195"/>
                      </a:ln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2" name="任意多边形 111"/>
                <p:cNvSpPr/>
                <p:nvPr>
                  <p:custDataLst>
                    <p:tags r:id="rId41"/>
                  </p:custDataLst>
                </p:nvPr>
              </p:nvSpPr>
              <p:spPr>
                <a:xfrm>
                  <a:off x="9543410" y="1960343"/>
                  <a:ext cx="213624" cy="205635"/>
                </a:xfrm>
                <a:custGeom>
                  <a:gdLst>
                    <a:gd name="connsiteX0" fmla="*/ 1188 w 213624"/>
                    <a:gd name="connsiteY0" fmla="*/ 82980 h 205635"/>
                    <a:gd name="connsiteX1" fmla="*/ 90992 w 213624"/>
                    <a:gd name="connsiteY1" fmla="*/ 204447 h 205635"/>
                    <a:gd name="connsiteX2" fmla="*/ 212459 w 213624"/>
                    <a:gd name="connsiteY2" fmla="*/ 114643 h 205635"/>
                    <a:gd name="connsiteX3" fmla="*/ 146948 w 213624"/>
                    <a:gd name="connsiteY3" fmla="*/ 0 h 205635"/>
                    <a:gd name="connsiteX4" fmla="*/ 146676 w 213624"/>
                    <a:gd name="connsiteY4" fmla="*/ 410 h 205635"/>
                    <a:gd name="connsiteX5" fmla="*/ 136985 w 213624"/>
                    <a:gd name="connsiteY5" fmla="*/ 14467 h 205635"/>
                    <a:gd name="connsiteX6" fmla="*/ 195536 w 213624"/>
                    <a:gd name="connsiteY6" fmla="*/ 112187 h 205635"/>
                    <a:gd name="connsiteX7" fmla="*/ 93585 w 213624"/>
                    <a:gd name="connsiteY7" fmla="*/ 187660 h 205635"/>
                    <a:gd name="connsiteX8" fmla="*/ 18111 w 213624"/>
                    <a:gd name="connsiteY8" fmla="*/ 85710 h 205635"/>
                    <a:gd name="connsiteX9" fmla="*/ 48273 w 213624"/>
                    <a:gd name="connsiteY9" fmla="*/ 31118 h 205635"/>
                    <a:gd name="connsiteX10" fmla="*/ 61375 w 213624"/>
                    <a:gd name="connsiteY10" fmla="*/ 21837 h 205635"/>
                    <a:gd name="connsiteX11" fmla="*/ 49911 w 213624"/>
                    <a:gd name="connsiteY11" fmla="*/ 8871 h 205635"/>
                    <a:gd name="connsiteX12" fmla="*/ 37628 w 213624"/>
                    <a:gd name="connsiteY12" fmla="*/ 17879 h 205635"/>
                    <a:gd name="connsiteX13" fmla="*/ 1188 w 213624"/>
                    <a:gd name="connsiteY13" fmla="*/ 82980 h 2056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13624" h="205635">
                      <a:moveTo>
                        <a:pt x="1188" y="82980"/>
                      </a:moveTo>
                      <a:cubicBezTo>
                        <a:pt x="-7547" y="141257"/>
                        <a:pt x="32851" y="195713"/>
                        <a:pt x="90992" y="204447"/>
                      </a:cubicBezTo>
                      <a:cubicBezTo>
                        <a:pt x="149269" y="213182"/>
                        <a:pt x="203724" y="172784"/>
                        <a:pt x="212459" y="114643"/>
                      </a:cubicBezTo>
                      <a:cubicBezTo>
                        <a:pt x="219829" y="64965"/>
                        <a:pt x="191578" y="18152"/>
                        <a:pt x="146948" y="0"/>
                      </a:cubicBezTo>
                      <a:cubicBezTo>
                        <a:pt x="146812" y="137"/>
                        <a:pt x="146812" y="273"/>
                        <a:pt x="146676" y="410"/>
                      </a:cubicBezTo>
                      <a:cubicBezTo>
                        <a:pt x="139169" y="2320"/>
                        <a:pt x="137531" y="8189"/>
                        <a:pt x="136985" y="14467"/>
                      </a:cubicBezTo>
                      <a:cubicBezTo>
                        <a:pt x="176565" y="28524"/>
                        <a:pt x="201950" y="69195"/>
                        <a:pt x="195536" y="112187"/>
                      </a:cubicBezTo>
                      <a:cubicBezTo>
                        <a:pt x="188166" y="161047"/>
                        <a:pt x="142445" y="195030"/>
                        <a:pt x="93585" y="187660"/>
                      </a:cubicBezTo>
                      <a:cubicBezTo>
                        <a:pt x="44725" y="180290"/>
                        <a:pt x="10741" y="134569"/>
                        <a:pt x="18111" y="85710"/>
                      </a:cubicBezTo>
                      <a:cubicBezTo>
                        <a:pt x="21387" y="63600"/>
                        <a:pt x="32578" y="44629"/>
                        <a:pt x="48273" y="31118"/>
                      </a:cubicBezTo>
                      <a:cubicBezTo>
                        <a:pt x="52368" y="27706"/>
                        <a:pt x="56735" y="24430"/>
                        <a:pt x="61375" y="21837"/>
                      </a:cubicBezTo>
                      <a:cubicBezTo>
                        <a:pt x="57281" y="18152"/>
                        <a:pt x="53323" y="13785"/>
                        <a:pt x="49911" y="8871"/>
                      </a:cubicBezTo>
                      <a:cubicBezTo>
                        <a:pt x="45680" y="11464"/>
                        <a:pt x="41586" y="14467"/>
                        <a:pt x="37628" y="17879"/>
                      </a:cubicBezTo>
                      <a:cubicBezTo>
                        <a:pt x="18521" y="33574"/>
                        <a:pt x="5146" y="56366"/>
                        <a:pt x="1188" y="8298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3" name="任意多边形 112"/>
                <p:cNvSpPr/>
                <p:nvPr>
                  <p:custDataLst>
                    <p:tags r:id="rId42"/>
                  </p:custDataLst>
                </p:nvPr>
              </p:nvSpPr>
              <p:spPr>
                <a:xfrm>
                  <a:off x="9667827" y="1833472"/>
                  <a:ext cx="81708" cy="103195"/>
                </a:xfrm>
                <a:custGeom>
                  <a:gdLst>
                    <a:gd name="connsiteX0" fmla="*/ 7382 w 81708"/>
                    <a:gd name="connsiteY0" fmla="*/ 103123 h 103195"/>
                    <a:gd name="connsiteX1" fmla="*/ 6427 w 81708"/>
                    <a:gd name="connsiteY1" fmla="*/ 102987 h 103195"/>
                    <a:gd name="connsiteX2" fmla="*/ 285 w 81708"/>
                    <a:gd name="connsiteY2" fmla="*/ 92614 h 103195"/>
                    <a:gd name="connsiteX3" fmla="*/ 69617 w 81708"/>
                    <a:gd name="connsiteY3" fmla="*/ 763 h 103195"/>
                    <a:gd name="connsiteX4" fmla="*/ 80945 w 81708"/>
                    <a:gd name="connsiteY4" fmla="*/ 4994 h 103195"/>
                    <a:gd name="connsiteX5" fmla="*/ 76714 w 81708"/>
                    <a:gd name="connsiteY5" fmla="*/ 16322 h 103195"/>
                    <a:gd name="connsiteX6" fmla="*/ 16799 w 81708"/>
                    <a:gd name="connsiteY6" fmla="*/ 96982 h 103195"/>
                    <a:gd name="connsiteX7" fmla="*/ 7382 w 81708"/>
                    <a:gd name="connsiteY7" fmla="*/ 103123 h 10319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81708" h="103194">
                      <a:moveTo>
                        <a:pt x="7382" y="103123"/>
                      </a:moveTo>
                      <a:cubicBezTo>
                        <a:pt x="7109" y="103123"/>
                        <a:pt x="6836" y="102987"/>
                        <a:pt x="6427" y="102987"/>
                      </a:cubicBezTo>
                      <a:cubicBezTo>
                        <a:pt x="1923" y="101759"/>
                        <a:pt x="-943" y="97118"/>
                        <a:pt x="285" y="92614"/>
                      </a:cubicBezTo>
                      <a:cubicBezTo>
                        <a:pt x="17755" y="25057"/>
                        <a:pt x="67434" y="1719"/>
                        <a:pt x="69617" y="763"/>
                      </a:cubicBezTo>
                      <a:cubicBezTo>
                        <a:pt x="73848" y="-1147"/>
                        <a:pt x="79034" y="627"/>
                        <a:pt x="80945" y="4994"/>
                      </a:cubicBezTo>
                      <a:cubicBezTo>
                        <a:pt x="82856" y="9225"/>
                        <a:pt x="81082" y="14275"/>
                        <a:pt x="76714" y="16322"/>
                      </a:cubicBezTo>
                      <a:cubicBezTo>
                        <a:pt x="74803" y="17141"/>
                        <a:pt x="32222" y="37613"/>
                        <a:pt x="16799" y="96982"/>
                      </a:cubicBezTo>
                      <a:cubicBezTo>
                        <a:pt x="15844" y="101076"/>
                        <a:pt x="11750" y="103669"/>
                        <a:pt x="7382" y="103123"/>
                      </a:cubicBezTo>
                      <a:close/>
                    </a:path>
                  </a:pathLst>
                </a:custGeom>
                <a:solidFill>
                  <a:srgbClr val="FA7764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4" name="任意多边形 113"/>
                <p:cNvSpPr/>
                <p:nvPr>
                  <p:custDataLst>
                    <p:tags r:id="rId43"/>
                  </p:custDataLst>
                </p:nvPr>
              </p:nvSpPr>
              <p:spPr>
                <a:xfrm>
                  <a:off x="9691314" y="1869993"/>
                  <a:ext cx="50120" cy="38297"/>
                </a:xfrm>
                <a:custGeom>
                  <a:gdLst>
                    <a:gd name="connsiteX0" fmla="*/ 40262 w 50120"/>
                    <a:gd name="connsiteY0" fmla="*/ 38214 h 38297"/>
                    <a:gd name="connsiteX1" fmla="*/ 34256 w 50120"/>
                    <a:gd name="connsiteY1" fmla="*/ 34256 h 38297"/>
                    <a:gd name="connsiteX2" fmla="*/ 8462 w 50120"/>
                    <a:gd name="connsiteY2" fmla="*/ 17060 h 38297"/>
                    <a:gd name="connsiteX3" fmla="*/ 0 w 50120"/>
                    <a:gd name="connsiteY3" fmla="*/ 8462 h 38297"/>
                    <a:gd name="connsiteX4" fmla="*/ 8598 w 50120"/>
                    <a:gd name="connsiteY4" fmla="*/ 0 h 38297"/>
                    <a:gd name="connsiteX5" fmla="*/ 48860 w 50120"/>
                    <a:gd name="connsiteY5" fmla="*/ 25385 h 38297"/>
                    <a:gd name="connsiteX6" fmla="*/ 45994 w 50120"/>
                    <a:gd name="connsiteY6" fmla="*/ 37123 h 38297"/>
                    <a:gd name="connsiteX7" fmla="*/ 40262 w 50120"/>
                    <a:gd name="connsiteY7" fmla="*/ 38214 h 382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50120" h="38297">
                      <a:moveTo>
                        <a:pt x="40262" y="38214"/>
                      </a:moveTo>
                      <a:cubicBezTo>
                        <a:pt x="37805" y="37805"/>
                        <a:pt x="35621" y="36440"/>
                        <a:pt x="34256" y="34256"/>
                      </a:cubicBezTo>
                      <a:cubicBezTo>
                        <a:pt x="33984" y="33847"/>
                        <a:pt x="23475" y="17196"/>
                        <a:pt x="8462" y="17060"/>
                      </a:cubicBezTo>
                      <a:cubicBezTo>
                        <a:pt x="3821" y="17060"/>
                        <a:pt x="0" y="13102"/>
                        <a:pt x="0" y="8462"/>
                      </a:cubicBezTo>
                      <a:cubicBezTo>
                        <a:pt x="0" y="3685"/>
                        <a:pt x="3958" y="0"/>
                        <a:pt x="8598" y="0"/>
                      </a:cubicBezTo>
                      <a:cubicBezTo>
                        <a:pt x="33165" y="273"/>
                        <a:pt x="48177" y="24430"/>
                        <a:pt x="48860" y="25385"/>
                      </a:cubicBezTo>
                      <a:cubicBezTo>
                        <a:pt x="51316" y="29480"/>
                        <a:pt x="50088" y="34666"/>
                        <a:pt x="45994" y="37123"/>
                      </a:cubicBezTo>
                      <a:cubicBezTo>
                        <a:pt x="44220" y="38078"/>
                        <a:pt x="42172" y="38487"/>
                        <a:pt x="40262" y="38214"/>
                      </a:cubicBezTo>
                      <a:close/>
                    </a:path>
                  </a:pathLst>
                </a:custGeom>
                <a:solidFill>
                  <a:srgbClr val="FA7764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4" name="任意多边形 63"/>
              <p:cNvSpPr/>
              <p:nvPr>
                <p:custDataLst>
                  <p:tags r:id="rId44"/>
                </p:custDataLst>
              </p:nvPr>
            </p:nvSpPr>
            <p:spPr>
              <a:xfrm>
                <a:off x="9047717" y="1410092"/>
                <a:ext cx="705369" cy="854835"/>
              </a:xfrm>
              <a:custGeom>
                <a:gdLst>
                  <a:gd name="connsiteX0" fmla="*/ 696278 w 705369"/>
                  <a:gd name="connsiteY0" fmla="*/ 359861 h 854835"/>
                  <a:gd name="connsiteX1" fmla="*/ 652605 w 705369"/>
                  <a:gd name="connsiteY1" fmla="*/ 519270 h 854835"/>
                  <a:gd name="connsiteX2" fmla="*/ 625036 w 705369"/>
                  <a:gd name="connsiteY2" fmla="*/ 585463 h 854835"/>
                  <a:gd name="connsiteX3" fmla="*/ 376369 w 705369"/>
                  <a:gd name="connsiteY3" fmla="*/ 852691 h 854835"/>
                  <a:gd name="connsiteX4" fmla="*/ 36942 w 705369"/>
                  <a:gd name="connsiteY4" fmla="*/ 641420 h 854835"/>
                  <a:gd name="connsiteX5" fmla="*/ 7736 w 705369"/>
                  <a:gd name="connsiteY5" fmla="*/ 543836 h 854835"/>
                  <a:gd name="connsiteX6" fmla="*/ 5552 w 705369"/>
                  <a:gd name="connsiteY6" fmla="*/ 527595 h 854835"/>
                  <a:gd name="connsiteX7" fmla="*/ 28344 w 705369"/>
                  <a:gd name="connsiteY7" fmla="*/ 113241 h 854835"/>
                  <a:gd name="connsiteX8" fmla="*/ 482687 w 705369"/>
                  <a:gd name="connsiteY8" fmla="*/ 21254 h 854835"/>
                  <a:gd name="connsiteX9" fmla="*/ 696278 w 705369"/>
                  <a:gd name="connsiteY9" fmla="*/ 359861 h 85483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05369" h="854834">
                    <a:moveTo>
                      <a:pt x="696278" y="359861"/>
                    </a:moveTo>
                    <a:cubicBezTo>
                      <a:pt x="686452" y="415136"/>
                      <a:pt x="671439" y="468909"/>
                      <a:pt x="652605" y="519270"/>
                    </a:cubicBezTo>
                    <a:cubicBezTo>
                      <a:pt x="644143" y="542062"/>
                      <a:pt x="634862" y="564172"/>
                      <a:pt x="625036" y="585463"/>
                    </a:cubicBezTo>
                    <a:cubicBezTo>
                      <a:pt x="555704" y="735318"/>
                      <a:pt x="455937" y="843410"/>
                      <a:pt x="376369" y="852691"/>
                    </a:cubicBezTo>
                    <a:cubicBezTo>
                      <a:pt x="250261" y="867567"/>
                      <a:pt x="107093" y="805878"/>
                      <a:pt x="36942" y="641420"/>
                    </a:cubicBezTo>
                    <a:cubicBezTo>
                      <a:pt x="25478" y="614533"/>
                      <a:pt x="13468" y="582187"/>
                      <a:pt x="7736" y="543836"/>
                    </a:cubicBezTo>
                    <a:cubicBezTo>
                      <a:pt x="6917" y="538514"/>
                      <a:pt x="6234" y="533054"/>
                      <a:pt x="5552" y="527595"/>
                    </a:cubicBezTo>
                    <a:cubicBezTo>
                      <a:pt x="-15057" y="356722"/>
                      <a:pt x="28344" y="113241"/>
                      <a:pt x="28344" y="113241"/>
                    </a:cubicBezTo>
                    <a:cubicBezTo>
                      <a:pt x="131660" y="-40981"/>
                      <a:pt x="353849" y="99"/>
                      <a:pt x="482687" y="21254"/>
                    </a:cubicBezTo>
                    <a:cubicBezTo>
                      <a:pt x="611797" y="42545"/>
                      <a:pt x="741180" y="106690"/>
                      <a:pt x="696278" y="359861"/>
                    </a:cubicBezTo>
                    <a:close/>
                  </a:path>
                </a:pathLst>
              </a:custGeom>
              <a:solidFill>
                <a:srgbClr val="FBB990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任意多边形 64"/>
              <p:cNvSpPr/>
              <p:nvPr>
                <p:custDataLst>
                  <p:tags r:id="rId45"/>
                </p:custDataLst>
              </p:nvPr>
            </p:nvSpPr>
            <p:spPr>
              <a:xfrm>
                <a:off x="9341788" y="2142135"/>
                <a:ext cx="105478" cy="33708"/>
              </a:xfrm>
              <a:custGeom>
                <a:gdLst>
                  <a:gd name="connsiteX0" fmla="*/ 47495 w 105478"/>
                  <a:gd name="connsiteY0" fmla="*/ 32345 h 33708"/>
                  <a:gd name="connsiteX1" fmla="*/ 3275 w 105478"/>
                  <a:gd name="connsiteY1" fmla="*/ 15285 h 33708"/>
                  <a:gd name="connsiteX2" fmla="*/ 1774 w 105478"/>
                  <a:gd name="connsiteY2" fmla="*/ 3275 h 33708"/>
                  <a:gd name="connsiteX3" fmla="*/ 13784 w 105478"/>
                  <a:gd name="connsiteY3" fmla="*/ 1774 h 33708"/>
                  <a:gd name="connsiteX4" fmla="*/ 52681 w 105478"/>
                  <a:gd name="connsiteY4" fmla="*/ 15695 h 33708"/>
                  <a:gd name="connsiteX5" fmla="*/ 94035 w 105478"/>
                  <a:gd name="connsiteY5" fmla="*/ 12965 h 33708"/>
                  <a:gd name="connsiteX6" fmla="*/ 104953 w 105478"/>
                  <a:gd name="connsiteY6" fmla="*/ 18152 h 33708"/>
                  <a:gd name="connsiteX7" fmla="*/ 99767 w 105478"/>
                  <a:gd name="connsiteY7" fmla="*/ 29070 h 33708"/>
                  <a:gd name="connsiteX8" fmla="*/ 50634 w 105478"/>
                  <a:gd name="connsiteY8" fmla="*/ 32755 h 33708"/>
                  <a:gd name="connsiteX9" fmla="*/ 47495 w 105478"/>
                  <a:gd name="connsiteY9" fmla="*/ 32345 h 337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05478" h="33708">
                    <a:moveTo>
                      <a:pt x="47495" y="32345"/>
                    </a:moveTo>
                    <a:cubicBezTo>
                      <a:pt x="20062" y="28251"/>
                      <a:pt x="3958" y="15831"/>
                      <a:pt x="3275" y="15285"/>
                    </a:cubicBezTo>
                    <a:cubicBezTo>
                      <a:pt x="-410" y="12419"/>
                      <a:pt x="-1092" y="6960"/>
                      <a:pt x="1774" y="3275"/>
                    </a:cubicBezTo>
                    <a:cubicBezTo>
                      <a:pt x="4640" y="-410"/>
                      <a:pt x="9963" y="-1092"/>
                      <a:pt x="13784" y="1774"/>
                    </a:cubicBezTo>
                    <a:cubicBezTo>
                      <a:pt x="14057" y="2047"/>
                      <a:pt x="28524" y="12829"/>
                      <a:pt x="52681" y="15695"/>
                    </a:cubicBezTo>
                    <a:cubicBezTo>
                      <a:pt x="77248" y="18697"/>
                      <a:pt x="93762" y="12965"/>
                      <a:pt x="94035" y="12965"/>
                    </a:cubicBezTo>
                    <a:cubicBezTo>
                      <a:pt x="98538" y="11464"/>
                      <a:pt x="103315" y="13784"/>
                      <a:pt x="104953" y="18152"/>
                    </a:cubicBezTo>
                    <a:cubicBezTo>
                      <a:pt x="106591" y="22519"/>
                      <a:pt x="104271" y="27432"/>
                      <a:pt x="99767" y="29070"/>
                    </a:cubicBezTo>
                    <a:cubicBezTo>
                      <a:pt x="98948" y="29343"/>
                      <a:pt x="79568" y="36167"/>
                      <a:pt x="50634" y="32755"/>
                    </a:cubicBezTo>
                    <a:cubicBezTo>
                      <a:pt x="49542" y="32618"/>
                      <a:pt x="48450" y="32482"/>
                      <a:pt x="47495" y="32345"/>
                    </a:cubicBezTo>
                    <a:close/>
                  </a:path>
                </a:pathLst>
              </a:custGeom>
              <a:solidFill>
                <a:srgbClr val="FB9476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6" name="组合 65"/>
              <p:cNvGrpSpPr/>
              <p:nvPr>
                <p:custDataLst>
                  <p:tags r:id="rId46"/>
                </p:custDataLst>
              </p:nvPr>
            </p:nvGrpSpPr>
            <p:grpSpPr>
              <a:xfrm>
                <a:off x="8748645" y="1933663"/>
                <a:ext cx="951923" cy="1880353"/>
                <a:chOff x="8748645" y="1933663"/>
                <a:chExt cx="951923" cy="1880353"/>
              </a:xfrm>
              <a:solidFill>
                <a:schemeClr val="accent1"/>
              </a:solidFill>
            </p:grpSpPr>
            <p:grpSp>
              <p:nvGrpSpPr>
                <p:cNvPr id="88" name="组合 87"/>
                <p:cNvGrpSpPr/>
                <p:nvPr>
                  <p:custDataLst>
                    <p:tags r:id="rId47"/>
                  </p:custDataLst>
                </p:nvPr>
              </p:nvGrpSpPr>
              <p:grpSpPr>
                <a:xfrm>
                  <a:off x="8864819" y="3528566"/>
                  <a:ext cx="473587" cy="285450"/>
                  <a:chOff x="8864819" y="3528566"/>
                  <a:chExt cx="473587" cy="285450"/>
                </a:xfrm>
                <a:solidFill>
                  <a:srgbClr val="1C55D1"/>
                </a:solidFill>
              </p:grpSpPr>
              <p:sp>
                <p:nvSpPr>
                  <p:cNvPr id="104" name="任意多边形 103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8864819" y="3665010"/>
                    <a:ext cx="57510" cy="149006"/>
                  </a:xfrm>
                  <a:custGeom>
                    <a:gdLst>
                      <a:gd name="connsiteX0" fmla="*/ 44463 w 57510"/>
                      <a:gd name="connsiteY0" fmla="*/ 149007 h 149006"/>
                      <a:gd name="connsiteX1" fmla="*/ 32180 w 57510"/>
                      <a:gd name="connsiteY1" fmla="*/ 139999 h 149006"/>
                      <a:gd name="connsiteX2" fmla="*/ 243 w 57510"/>
                      <a:gd name="connsiteY2" fmla="*/ 15529 h 149006"/>
                      <a:gd name="connsiteX3" fmla="*/ 10480 w 57510"/>
                      <a:gd name="connsiteY3" fmla="*/ 243 h 149006"/>
                      <a:gd name="connsiteX4" fmla="*/ 25765 w 57510"/>
                      <a:gd name="connsiteY4" fmla="*/ 10479 h 149006"/>
                      <a:gd name="connsiteX5" fmla="*/ 56883 w 57510"/>
                      <a:gd name="connsiteY5" fmla="*/ 131947 h 149006"/>
                      <a:gd name="connsiteX6" fmla="*/ 48557 w 57510"/>
                      <a:gd name="connsiteY6" fmla="*/ 148325 h 149006"/>
                      <a:gd name="connsiteX7" fmla="*/ 44463 w 57510"/>
                      <a:gd name="connsiteY7" fmla="*/ 149007 h 14900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57510" h="149006">
                        <a:moveTo>
                          <a:pt x="44463" y="149007"/>
                        </a:moveTo>
                        <a:cubicBezTo>
                          <a:pt x="39004" y="149007"/>
                          <a:pt x="33954" y="145458"/>
                          <a:pt x="32180" y="139999"/>
                        </a:cubicBezTo>
                        <a:cubicBezTo>
                          <a:pt x="13618" y="82814"/>
                          <a:pt x="789" y="18259"/>
                          <a:pt x="243" y="15529"/>
                        </a:cubicBezTo>
                        <a:cubicBezTo>
                          <a:pt x="-1121" y="8432"/>
                          <a:pt x="3382" y="1608"/>
                          <a:pt x="10480" y="243"/>
                        </a:cubicBezTo>
                        <a:cubicBezTo>
                          <a:pt x="17440" y="-1121"/>
                          <a:pt x="24400" y="3383"/>
                          <a:pt x="25765" y="10479"/>
                        </a:cubicBezTo>
                        <a:cubicBezTo>
                          <a:pt x="25902" y="11162"/>
                          <a:pt x="38867" y="76263"/>
                          <a:pt x="56883" y="131947"/>
                        </a:cubicBezTo>
                        <a:cubicBezTo>
                          <a:pt x="59066" y="138771"/>
                          <a:pt x="55381" y="146141"/>
                          <a:pt x="48557" y="148325"/>
                        </a:cubicBezTo>
                        <a:cubicBezTo>
                          <a:pt x="47193" y="148870"/>
                          <a:pt x="45828" y="149007"/>
                          <a:pt x="44463" y="149007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5" name="任意多边形 104"/>
                  <p:cNvSpPr/>
                  <p:nvPr>
                    <p:custDataLst>
                      <p:tags r:id="rId49"/>
                    </p:custDataLst>
                  </p:nvPr>
                </p:nvSpPr>
                <p:spPr>
                  <a:xfrm>
                    <a:off x="8932468" y="3642309"/>
                    <a:ext cx="59123" cy="148506"/>
                  </a:xfrm>
                  <a:custGeom>
                    <a:gdLst>
                      <a:gd name="connsiteX0" fmla="*/ 46146 w 59123"/>
                      <a:gd name="connsiteY0" fmla="*/ 148506 h 148506"/>
                      <a:gd name="connsiteX1" fmla="*/ 33863 w 59123"/>
                      <a:gd name="connsiteY1" fmla="*/ 139635 h 148506"/>
                      <a:gd name="connsiteX2" fmla="*/ 289 w 59123"/>
                      <a:gd name="connsiteY2" fmla="*/ 15711 h 148506"/>
                      <a:gd name="connsiteX3" fmla="*/ 10252 w 59123"/>
                      <a:gd name="connsiteY3" fmla="*/ 289 h 148506"/>
                      <a:gd name="connsiteX4" fmla="*/ 25674 w 59123"/>
                      <a:gd name="connsiteY4" fmla="*/ 10252 h 148506"/>
                      <a:gd name="connsiteX5" fmla="*/ 58429 w 59123"/>
                      <a:gd name="connsiteY5" fmla="*/ 131173 h 148506"/>
                      <a:gd name="connsiteX6" fmla="*/ 50241 w 59123"/>
                      <a:gd name="connsiteY6" fmla="*/ 147687 h 148506"/>
                      <a:gd name="connsiteX7" fmla="*/ 46146 w 59123"/>
                      <a:gd name="connsiteY7" fmla="*/ 148506 h 14850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59123" h="148506">
                        <a:moveTo>
                          <a:pt x="46146" y="148506"/>
                        </a:moveTo>
                        <a:cubicBezTo>
                          <a:pt x="40687" y="148506"/>
                          <a:pt x="35637" y="145094"/>
                          <a:pt x="33863" y="139635"/>
                        </a:cubicBezTo>
                        <a:cubicBezTo>
                          <a:pt x="14483" y="82723"/>
                          <a:pt x="835" y="18441"/>
                          <a:pt x="289" y="15711"/>
                        </a:cubicBezTo>
                        <a:cubicBezTo>
                          <a:pt x="-1212" y="8751"/>
                          <a:pt x="3291" y="1790"/>
                          <a:pt x="10252" y="289"/>
                        </a:cubicBezTo>
                        <a:cubicBezTo>
                          <a:pt x="17212" y="-1212"/>
                          <a:pt x="24173" y="3291"/>
                          <a:pt x="25674" y="10252"/>
                        </a:cubicBezTo>
                        <a:cubicBezTo>
                          <a:pt x="25811" y="10934"/>
                          <a:pt x="39595" y="75762"/>
                          <a:pt x="58429" y="131173"/>
                        </a:cubicBezTo>
                        <a:cubicBezTo>
                          <a:pt x="60750" y="137997"/>
                          <a:pt x="57065" y="145367"/>
                          <a:pt x="50241" y="147687"/>
                        </a:cubicBezTo>
                        <a:cubicBezTo>
                          <a:pt x="49012" y="148233"/>
                          <a:pt x="47511" y="148506"/>
                          <a:pt x="46146" y="148506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6" name="任意多边形 105"/>
                  <p:cNvSpPr/>
                  <p:nvPr>
                    <p:custDataLst>
                      <p:tags r:id="rId50"/>
                    </p:custDataLst>
                  </p:nvPr>
                </p:nvSpPr>
                <p:spPr>
                  <a:xfrm>
                    <a:off x="9000114" y="3619647"/>
                    <a:ext cx="60757" cy="147830"/>
                  </a:xfrm>
                  <a:custGeom>
                    <a:gdLst>
                      <a:gd name="connsiteX0" fmla="*/ 47832 w 60757"/>
                      <a:gd name="connsiteY0" fmla="*/ 147830 h 147830"/>
                      <a:gd name="connsiteX1" fmla="*/ 35549 w 60757"/>
                      <a:gd name="connsiteY1" fmla="*/ 139232 h 147830"/>
                      <a:gd name="connsiteX2" fmla="*/ 337 w 60757"/>
                      <a:gd name="connsiteY2" fmla="*/ 15854 h 147830"/>
                      <a:gd name="connsiteX3" fmla="*/ 10163 w 60757"/>
                      <a:gd name="connsiteY3" fmla="*/ 295 h 147830"/>
                      <a:gd name="connsiteX4" fmla="*/ 25722 w 60757"/>
                      <a:gd name="connsiteY4" fmla="*/ 10122 h 147830"/>
                      <a:gd name="connsiteX5" fmla="*/ 59979 w 60757"/>
                      <a:gd name="connsiteY5" fmla="*/ 130634 h 147830"/>
                      <a:gd name="connsiteX6" fmla="*/ 52063 w 60757"/>
                      <a:gd name="connsiteY6" fmla="*/ 147148 h 147830"/>
                      <a:gd name="connsiteX7" fmla="*/ 47832 w 60757"/>
                      <a:gd name="connsiteY7" fmla="*/ 147830 h 14783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0757" h="147830">
                        <a:moveTo>
                          <a:pt x="47832" y="147830"/>
                        </a:moveTo>
                        <a:cubicBezTo>
                          <a:pt x="42509" y="147830"/>
                          <a:pt x="37460" y="144555"/>
                          <a:pt x="35549" y="139232"/>
                        </a:cubicBezTo>
                        <a:cubicBezTo>
                          <a:pt x="15486" y="82593"/>
                          <a:pt x="1019" y="18447"/>
                          <a:pt x="337" y="15854"/>
                        </a:cubicBezTo>
                        <a:cubicBezTo>
                          <a:pt x="-1301" y="8893"/>
                          <a:pt x="3203" y="1933"/>
                          <a:pt x="10163" y="295"/>
                        </a:cubicBezTo>
                        <a:cubicBezTo>
                          <a:pt x="17124" y="-1206"/>
                          <a:pt x="24084" y="3161"/>
                          <a:pt x="25722" y="10122"/>
                        </a:cubicBezTo>
                        <a:cubicBezTo>
                          <a:pt x="25859" y="10804"/>
                          <a:pt x="40462" y="75496"/>
                          <a:pt x="59979" y="130634"/>
                        </a:cubicBezTo>
                        <a:cubicBezTo>
                          <a:pt x="62435" y="137458"/>
                          <a:pt x="58887" y="144828"/>
                          <a:pt x="52063" y="147148"/>
                        </a:cubicBezTo>
                        <a:cubicBezTo>
                          <a:pt x="50835" y="147694"/>
                          <a:pt x="49333" y="147830"/>
                          <a:pt x="47832" y="147830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7" name="任意多边形 106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9067930" y="3596798"/>
                    <a:ext cx="62291" cy="147477"/>
                  </a:xfrm>
                  <a:custGeom>
                    <a:gdLst>
                      <a:gd name="connsiteX0" fmla="*/ 49348 w 62291"/>
                      <a:gd name="connsiteY0" fmla="*/ 147478 h 147477"/>
                      <a:gd name="connsiteX1" fmla="*/ 37202 w 62291"/>
                      <a:gd name="connsiteY1" fmla="*/ 139016 h 147477"/>
                      <a:gd name="connsiteX2" fmla="*/ 352 w 62291"/>
                      <a:gd name="connsiteY2" fmla="*/ 16047 h 147477"/>
                      <a:gd name="connsiteX3" fmla="*/ 9905 w 62291"/>
                      <a:gd name="connsiteY3" fmla="*/ 352 h 147477"/>
                      <a:gd name="connsiteX4" fmla="*/ 25601 w 62291"/>
                      <a:gd name="connsiteY4" fmla="*/ 9905 h 147477"/>
                      <a:gd name="connsiteX5" fmla="*/ 61495 w 62291"/>
                      <a:gd name="connsiteY5" fmla="*/ 129871 h 147477"/>
                      <a:gd name="connsiteX6" fmla="*/ 53852 w 62291"/>
                      <a:gd name="connsiteY6" fmla="*/ 146522 h 147477"/>
                      <a:gd name="connsiteX7" fmla="*/ 49348 w 62291"/>
                      <a:gd name="connsiteY7" fmla="*/ 147478 h 1474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2291" h="147477">
                        <a:moveTo>
                          <a:pt x="49348" y="147478"/>
                        </a:moveTo>
                        <a:cubicBezTo>
                          <a:pt x="44026" y="147478"/>
                          <a:pt x="39112" y="144202"/>
                          <a:pt x="37202" y="139016"/>
                        </a:cubicBezTo>
                        <a:cubicBezTo>
                          <a:pt x="16456" y="82649"/>
                          <a:pt x="1034" y="18777"/>
                          <a:pt x="352" y="16047"/>
                        </a:cubicBezTo>
                        <a:cubicBezTo>
                          <a:pt x="-1286" y="9087"/>
                          <a:pt x="2945" y="2126"/>
                          <a:pt x="9905" y="352"/>
                        </a:cubicBezTo>
                        <a:cubicBezTo>
                          <a:pt x="16866" y="-1286"/>
                          <a:pt x="23827" y="2945"/>
                          <a:pt x="25601" y="9905"/>
                        </a:cubicBezTo>
                        <a:cubicBezTo>
                          <a:pt x="25737" y="10588"/>
                          <a:pt x="41296" y="75007"/>
                          <a:pt x="61495" y="129871"/>
                        </a:cubicBezTo>
                        <a:cubicBezTo>
                          <a:pt x="63952" y="136559"/>
                          <a:pt x="60540" y="144066"/>
                          <a:pt x="53852" y="146522"/>
                        </a:cubicBezTo>
                        <a:cubicBezTo>
                          <a:pt x="52351" y="147205"/>
                          <a:pt x="50850" y="147478"/>
                          <a:pt x="49348" y="147478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8" name="任意多边形 107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9135708" y="3573953"/>
                    <a:ext cx="64054" cy="146984"/>
                  </a:xfrm>
                  <a:custGeom>
                    <a:gdLst>
                      <a:gd name="connsiteX0" fmla="*/ 51038 w 64054"/>
                      <a:gd name="connsiteY0" fmla="*/ 146984 h 146984"/>
                      <a:gd name="connsiteX1" fmla="*/ 38892 w 64054"/>
                      <a:gd name="connsiteY1" fmla="*/ 138659 h 146984"/>
                      <a:gd name="connsiteX2" fmla="*/ 404 w 64054"/>
                      <a:gd name="connsiteY2" fmla="*/ 16236 h 146984"/>
                      <a:gd name="connsiteX3" fmla="*/ 9821 w 64054"/>
                      <a:gd name="connsiteY3" fmla="*/ 404 h 146984"/>
                      <a:gd name="connsiteX4" fmla="*/ 25653 w 64054"/>
                      <a:gd name="connsiteY4" fmla="*/ 9821 h 146984"/>
                      <a:gd name="connsiteX5" fmla="*/ 63185 w 64054"/>
                      <a:gd name="connsiteY5" fmla="*/ 129378 h 146984"/>
                      <a:gd name="connsiteX6" fmla="*/ 55679 w 64054"/>
                      <a:gd name="connsiteY6" fmla="*/ 146165 h 146984"/>
                      <a:gd name="connsiteX7" fmla="*/ 51038 w 64054"/>
                      <a:gd name="connsiteY7" fmla="*/ 146984 h 14698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4054" h="146984">
                        <a:moveTo>
                          <a:pt x="51038" y="146984"/>
                        </a:moveTo>
                        <a:cubicBezTo>
                          <a:pt x="45852" y="146984"/>
                          <a:pt x="40939" y="143845"/>
                          <a:pt x="38892" y="138659"/>
                        </a:cubicBezTo>
                        <a:cubicBezTo>
                          <a:pt x="17328" y="82565"/>
                          <a:pt x="1087" y="18829"/>
                          <a:pt x="404" y="16236"/>
                        </a:cubicBezTo>
                        <a:cubicBezTo>
                          <a:pt x="-1370" y="9276"/>
                          <a:pt x="2861" y="2179"/>
                          <a:pt x="9821" y="404"/>
                        </a:cubicBezTo>
                        <a:cubicBezTo>
                          <a:pt x="16782" y="-1370"/>
                          <a:pt x="23879" y="2861"/>
                          <a:pt x="25653" y="9821"/>
                        </a:cubicBezTo>
                        <a:cubicBezTo>
                          <a:pt x="25790" y="10504"/>
                          <a:pt x="42167" y="74786"/>
                          <a:pt x="63185" y="129378"/>
                        </a:cubicBezTo>
                        <a:cubicBezTo>
                          <a:pt x="65778" y="136066"/>
                          <a:pt x="62366" y="143572"/>
                          <a:pt x="55679" y="146165"/>
                        </a:cubicBezTo>
                        <a:cubicBezTo>
                          <a:pt x="54041" y="146711"/>
                          <a:pt x="52540" y="146984"/>
                          <a:pt x="51038" y="146984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9" name="任意多边形 108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9203619" y="3551242"/>
                    <a:ext cx="65432" cy="146493"/>
                  </a:xfrm>
                  <a:custGeom>
                    <a:gdLst>
                      <a:gd name="connsiteX0" fmla="*/ 52459 w 65432"/>
                      <a:gd name="connsiteY0" fmla="*/ 146494 h 146493"/>
                      <a:gd name="connsiteX1" fmla="*/ 40449 w 65432"/>
                      <a:gd name="connsiteY1" fmla="*/ 138305 h 146493"/>
                      <a:gd name="connsiteX2" fmla="*/ 460 w 65432"/>
                      <a:gd name="connsiteY2" fmla="*/ 16292 h 146493"/>
                      <a:gd name="connsiteX3" fmla="*/ 9604 w 65432"/>
                      <a:gd name="connsiteY3" fmla="*/ 460 h 146493"/>
                      <a:gd name="connsiteX4" fmla="*/ 25436 w 65432"/>
                      <a:gd name="connsiteY4" fmla="*/ 9604 h 146493"/>
                      <a:gd name="connsiteX5" fmla="*/ 64469 w 65432"/>
                      <a:gd name="connsiteY5" fmla="*/ 128615 h 146493"/>
                      <a:gd name="connsiteX6" fmla="*/ 57236 w 65432"/>
                      <a:gd name="connsiteY6" fmla="*/ 145539 h 146493"/>
                      <a:gd name="connsiteX7" fmla="*/ 52459 w 65432"/>
                      <a:gd name="connsiteY7" fmla="*/ 146494 h 1464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5432" h="146493">
                        <a:moveTo>
                          <a:pt x="52459" y="146494"/>
                        </a:moveTo>
                        <a:cubicBezTo>
                          <a:pt x="47273" y="146494"/>
                          <a:pt x="42359" y="143355"/>
                          <a:pt x="40449" y="138305"/>
                        </a:cubicBezTo>
                        <a:cubicBezTo>
                          <a:pt x="18203" y="82485"/>
                          <a:pt x="1143" y="19021"/>
                          <a:pt x="460" y="16292"/>
                        </a:cubicBezTo>
                        <a:cubicBezTo>
                          <a:pt x="-1451" y="9331"/>
                          <a:pt x="2780" y="2234"/>
                          <a:pt x="9604" y="460"/>
                        </a:cubicBezTo>
                        <a:cubicBezTo>
                          <a:pt x="16565" y="-1451"/>
                          <a:pt x="23662" y="2780"/>
                          <a:pt x="25436" y="9604"/>
                        </a:cubicBezTo>
                        <a:cubicBezTo>
                          <a:pt x="25572" y="10287"/>
                          <a:pt x="42769" y="74296"/>
                          <a:pt x="64469" y="128615"/>
                        </a:cubicBezTo>
                        <a:cubicBezTo>
                          <a:pt x="67199" y="135302"/>
                          <a:pt x="63923" y="142809"/>
                          <a:pt x="57236" y="145539"/>
                        </a:cubicBezTo>
                        <a:cubicBezTo>
                          <a:pt x="55598" y="146221"/>
                          <a:pt x="53960" y="146494"/>
                          <a:pt x="52459" y="146494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0" name="任意多边形 109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9271294" y="3528566"/>
                    <a:ext cx="67112" cy="145967"/>
                  </a:xfrm>
                  <a:custGeom>
                    <a:gdLst>
                      <a:gd name="connsiteX0" fmla="*/ 54117 w 67112"/>
                      <a:gd name="connsiteY0" fmla="*/ 145968 h 145967"/>
                      <a:gd name="connsiteX1" fmla="*/ 42106 w 67112"/>
                      <a:gd name="connsiteY1" fmla="*/ 137915 h 145967"/>
                      <a:gd name="connsiteX2" fmla="*/ 480 w 67112"/>
                      <a:gd name="connsiteY2" fmla="*/ 16448 h 145967"/>
                      <a:gd name="connsiteX3" fmla="*/ 9487 w 67112"/>
                      <a:gd name="connsiteY3" fmla="*/ 480 h 145967"/>
                      <a:gd name="connsiteX4" fmla="*/ 25456 w 67112"/>
                      <a:gd name="connsiteY4" fmla="*/ 9487 h 145967"/>
                      <a:gd name="connsiteX5" fmla="*/ 66127 w 67112"/>
                      <a:gd name="connsiteY5" fmla="*/ 128089 h 145967"/>
                      <a:gd name="connsiteX6" fmla="*/ 59166 w 67112"/>
                      <a:gd name="connsiteY6" fmla="*/ 145012 h 145967"/>
                      <a:gd name="connsiteX7" fmla="*/ 54117 w 67112"/>
                      <a:gd name="connsiteY7" fmla="*/ 145968 h 1459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67112" h="145967">
                        <a:moveTo>
                          <a:pt x="54117" y="145968"/>
                        </a:moveTo>
                        <a:cubicBezTo>
                          <a:pt x="49067" y="145968"/>
                          <a:pt x="44154" y="142965"/>
                          <a:pt x="42106" y="137915"/>
                        </a:cubicBezTo>
                        <a:cubicBezTo>
                          <a:pt x="19041" y="82368"/>
                          <a:pt x="1162" y="19041"/>
                          <a:pt x="480" y="16448"/>
                        </a:cubicBezTo>
                        <a:cubicBezTo>
                          <a:pt x="-1431" y="9487"/>
                          <a:pt x="2527" y="2390"/>
                          <a:pt x="9487" y="480"/>
                        </a:cubicBezTo>
                        <a:cubicBezTo>
                          <a:pt x="16448" y="-1431"/>
                          <a:pt x="23545" y="2527"/>
                          <a:pt x="25456" y="9487"/>
                        </a:cubicBezTo>
                        <a:cubicBezTo>
                          <a:pt x="25592" y="10170"/>
                          <a:pt x="43744" y="73906"/>
                          <a:pt x="66127" y="128089"/>
                        </a:cubicBezTo>
                        <a:cubicBezTo>
                          <a:pt x="68856" y="134776"/>
                          <a:pt x="65717" y="142283"/>
                          <a:pt x="59166" y="145012"/>
                        </a:cubicBezTo>
                        <a:cubicBezTo>
                          <a:pt x="57392" y="145558"/>
                          <a:pt x="55754" y="145968"/>
                          <a:pt x="54117" y="145968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89" name="任意多边形 88"/>
                <p:cNvSpPr/>
                <p:nvPr>
                  <p:custDataLst>
                    <p:tags r:id="rId55"/>
                  </p:custDataLst>
                </p:nvPr>
              </p:nvSpPr>
              <p:spPr>
                <a:xfrm>
                  <a:off x="8905450" y="1933663"/>
                  <a:ext cx="795118" cy="611786"/>
                </a:xfrm>
                <a:custGeom>
                  <a:gdLst>
                    <a:gd name="connsiteX0" fmla="*/ 793507 w 795118"/>
                    <a:gd name="connsiteY0" fmla="*/ 356552 h 611786"/>
                    <a:gd name="connsiteX1" fmla="*/ 773035 w 795118"/>
                    <a:gd name="connsiteY1" fmla="*/ 455773 h 611786"/>
                    <a:gd name="connsiteX2" fmla="*/ 763072 w 795118"/>
                    <a:gd name="connsiteY2" fmla="*/ 479520 h 611786"/>
                    <a:gd name="connsiteX3" fmla="*/ 763072 w 795118"/>
                    <a:gd name="connsiteY3" fmla="*/ 479520 h 611786"/>
                    <a:gd name="connsiteX4" fmla="*/ 674906 w 795118"/>
                    <a:gd name="connsiteY4" fmla="*/ 578878 h 611786"/>
                    <a:gd name="connsiteX5" fmla="*/ 235576 w 795118"/>
                    <a:gd name="connsiteY5" fmla="*/ 559361 h 611786"/>
                    <a:gd name="connsiteX6" fmla="*/ 235576 w 795118"/>
                    <a:gd name="connsiteY6" fmla="*/ 559361 h 611786"/>
                    <a:gd name="connsiteX7" fmla="*/ 194768 w 795118"/>
                    <a:gd name="connsiteY7" fmla="*/ 539435 h 611786"/>
                    <a:gd name="connsiteX8" fmla="*/ 158737 w 795118"/>
                    <a:gd name="connsiteY8" fmla="*/ 518827 h 611786"/>
                    <a:gd name="connsiteX9" fmla="*/ 3423 w 795118"/>
                    <a:gd name="connsiteY9" fmla="*/ 289267 h 611786"/>
                    <a:gd name="connsiteX10" fmla="*/ 1103 w 795118"/>
                    <a:gd name="connsiteY10" fmla="*/ 267703 h 611786"/>
                    <a:gd name="connsiteX11" fmla="*/ 17071 w 795118"/>
                    <a:gd name="connsiteY11" fmla="*/ 115528 h 611786"/>
                    <a:gd name="connsiteX12" fmla="*/ 19255 w 795118"/>
                    <a:gd name="connsiteY12" fmla="*/ 107612 h 611786"/>
                    <a:gd name="connsiteX13" fmla="*/ 44231 w 795118"/>
                    <a:gd name="connsiteY13" fmla="*/ 39099 h 611786"/>
                    <a:gd name="connsiteX14" fmla="*/ 167745 w 795118"/>
                    <a:gd name="connsiteY14" fmla="*/ 5252 h 611786"/>
                    <a:gd name="connsiteX15" fmla="*/ 252909 w 795118"/>
                    <a:gd name="connsiteY15" fmla="*/ 475 h 611786"/>
                    <a:gd name="connsiteX16" fmla="*/ 351857 w 795118"/>
                    <a:gd name="connsiteY16" fmla="*/ 23267 h 611786"/>
                    <a:gd name="connsiteX17" fmla="*/ 756657 w 795118"/>
                    <a:gd name="connsiteY17" fmla="*/ 83728 h 611786"/>
                    <a:gd name="connsiteX18" fmla="*/ 778358 w 795118"/>
                    <a:gd name="connsiteY18" fmla="*/ 166026 h 611786"/>
                    <a:gd name="connsiteX19" fmla="*/ 782725 w 795118"/>
                    <a:gd name="connsiteY19" fmla="*/ 187999 h 611786"/>
                    <a:gd name="connsiteX20" fmla="*/ 792279 w 795118"/>
                    <a:gd name="connsiteY20" fmla="*/ 256512 h 611786"/>
                    <a:gd name="connsiteX21" fmla="*/ 793507 w 795118"/>
                    <a:gd name="connsiteY21" fmla="*/ 356552 h 61178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795118" h="611786">
                      <a:moveTo>
                        <a:pt x="793507" y="356552"/>
                      </a:moveTo>
                      <a:cubicBezTo>
                        <a:pt x="790914" y="390399"/>
                        <a:pt x="784499" y="424246"/>
                        <a:pt x="773035" y="455773"/>
                      </a:cubicBezTo>
                      <a:cubicBezTo>
                        <a:pt x="770169" y="463825"/>
                        <a:pt x="766757" y="471741"/>
                        <a:pt x="763072" y="479520"/>
                      </a:cubicBezTo>
                      <a:lnTo>
                        <a:pt x="763072" y="479520"/>
                      </a:lnTo>
                      <a:cubicBezTo>
                        <a:pt x="744511" y="518827"/>
                        <a:pt x="716396" y="553629"/>
                        <a:pt x="674906" y="578878"/>
                      </a:cubicBezTo>
                      <a:cubicBezTo>
                        <a:pt x="674906" y="578878"/>
                        <a:pt x="473188" y="664588"/>
                        <a:pt x="235576" y="559361"/>
                      </a:cubicBezTo>
                      <a:cubicBezTo>
                        <a:pt x="235576" y="559361"/>
                        <a:pt x="235576" y="559361"/>
                        <a:pt x="235576" y="559361"/>
                      </a:cubicBezTo>
                      <a:cubicBezTo>
                        <a:pt x="222064" y="553356"/>
                        <a:pt x="208416" y="546805"/>
                        <a:pt x="194768" y="539435"/>
                      </a:cubicBezTo>
                      <a:cubicBezTo>
                        <a:pt x="182758" y="533157"/>
                        <a:pt x="170748" y="526197"/>
                        <a:pt x="158737" y="518827"/>
                      </a:cubicBezTo>
                      <a:cubicBezTo>
                        <a:pt x="55558" y="455636"/>
                        <a:pt x="14614" y="370336"/>
                        <a:pt x="3423" y="289267"/>
                      </a:cubicBezTo>
                      <a:cubicBezTo>
                        <a:pt x="2468" y="282034"/>
                        <a:pt x="1649" y="274937"/>
                        <a:pt x="1103" y="267703"/>
                      </a:cubicBezTo>
                      <a:cubicBezTo>
                        <a:pt x="-3265" y="210518"/>
                        <a:pt x="6016" y="156608"/>
                        <a:pt x="17071" y="115528"/>
                      </a:cubicBezTo>
                      <a:cubicBezTo>
                        <a:pt x="17753" y="112798"/>
                        <a:pt x="18572" y="110205"/>
                        <a:pt x="19255" y="107612"/>
                      </a:cubicBezTo>
                      <a:cubicBezTo>
                        <a:pt x="31265" y="65712"/>
                        <a:pt x="44231" y="39099"/>
                        <a:pt x="44231" y="39099"/>
                      </a:cubicBezTo>
                      <a:cubicBezTo>
                        <a:pt x="44231" y="39099"/>
                        <a:pt x="97594" y="15897"/>
                        <a:pt x="167745" y="5252"/>
                      </a:cubicBezTo>
                      <a:cubicBezTo>
                        <a:pt x="194359" y="1157"/>
                        <a:pt x="223429" y="-1026"/>
                        <a:pt x="252909" y="475"/>
                      </a:cubicBezTo>
                      <a:cubicBezTo>
                        <a:pt x="286346" y="2249"/>
                        <a:pt x="320330" y="8800"/>
                        <a:pt x="351857" y="23267"/>
                      </a:cubicBezTo>
                      <a:cubicBezTo>
                        <a:pt x="577186" y="126037"/>
                        <a:pt x="691283" y="171894"/>
                        <a:pt x="756657" y="83728"/>
                      </a:cubicBezTo>
                      <a:cubicBezTo>
                        <a:pt x="756657" y="83728"/>
                        <a:pt x="767985" y="116620"/>
                        <a:pt x="778358" y="166026"/>
                      </a:cubicBezTo>
                      <a:cubicBezTo>
                        <a:pt x="779859" y="172986"/>
                        <a:pt x="781224" y="180356"/>
                        <a:pt x="782725" y="187999"/>
                      </a:cubicBezTo>
                      <a:cubicBezTo>
                        <a:pt x="786546" y="209017"/>
                        <a:pt x="789958" y="232082"/>
                        <a:pt x="792279" y="256512"/>
                      </a:cubicBezTo>
                      <a:cubicBezTo>
                        <a:pt x="795281" y="288585"/>
                        <a:pt x="796236" y="322568"/>
                        <a:pt x="793507" y="356552"/>
                      </a:cubicBezTo>
                      <a:close/>
                    </a:path>
                  </a:pathLst>
                </a:custGeom>
                <a:solidFill>
                  <a:srgbClr val="2A81EA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0" name="任意多边形 89"/>
                <p:cNvSpPr/>
                <p:nvPr>
                  <p:custDataLst>
                    <p:tags r:id="rId56"/>
                  </p:custDataLst>
                </p:nvPr>
              </p:nvSpPr>
              <p:spPr>
                <a:xfrm>
                  <a:off x="8921019" y="2035169"/>
                  <a:ext cx="767155" cy="178207"/>
                </a:xfrm>
                <a:custGeom>
                  <a:gdLst>
                    <a:gd name="connsiteX0" fmla="*/ 767155 w 767155"/>
                    <a:gd name="connsiteY0" fmla="*/ 86629 h 178207"/>
                    <a:gd name="connsiteX1" fmla="*/ 757056 w 767155"/>
                    <a:gd name="connsiteY1" fmla="*/ 100687 h 178207"/>
                    <a:gd name="connsiteX2" fmla="*/ 568986 w 767155"/>
                    <a:gd name="connsiteY2" fmla="*/ 178208 h 178207"/>
                    <a:gd name="connsiteX3" fmla="*/ 549333 w 767155"/>
                    <a:gd name="connsiteY3" fmla="*/ 177662 h 178207"/>
                    <a:gd name="connsiteX4" fmla="*/ 293569 w 767155"/>
                    <a:gd name="connsiteY4" fmla="*/ 90860 h 178207"/>
                    <a:gd name="connsiteX5" fmla="*/ 3003 w 767155"/>
                    <a:gd name="connsiteY5" fmla="*/ 21392 h 178207"/>
                    <a:gd name="connsiteX6" fmla="*/ 1501 w 767155"/>
                    <a:gd name="connsiteY6" fmla="*/ 14159 h 178207"/>
                    <a:gd name="connsiteX7" fmla="*/ 0 w 767155"/>
                    <a:gd name="connsiteY7" fmla="*/ 6925 h 178207"/>
                    <a:gd name="connsiteX8" fmla="*/ 3685 w 767155"/>
                    <a:gd name="connsiteY8" fmla="*/ 6243 h 178207"/>
                    <a:gd name="connsiteX9" fmla="*/ 300529 w 767155"/>
                    <a:gd name="connsiteY9" fmla="*/ 77895 h 178207"/>
                    <a:gd name="connsiteX10" fmla="*/ 550015 w 767155"/>
                    <a:gd name="connsiteY10" fmla="*/ 162922 h 178207"/>
                    <a:gd name="connsiteX11" fmla="*/ 745045 w 767155"/>
                    <a:gd name="connsiteY11" fmla="*/ 92089 h 178207"/>
                    <a:gd name="connsiteX12" fmla="*/ 762925 w 767155"/>
                    <a:gd name="connsiteY12" fmla="*/ 64793 h 178207"/>
                    <a:gd name="connsiteX13" fmla="*/ 767155 w 767155"/>
                    <a:gd name="connsiteY13" fmla="*/ 86629 h 1782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767155" h="178207">
                      <a:moveTo>
                        <a:pt x="767155" y="86629"/>
                      </a:moveTo>
                      <a:cubicBezTo>
                        <a:pt x="764153" y="91270"/>
                        <a:pt x="760741" y="96047"/>
                        <a:pt x="757056" y="100687"/>
                      </a:cubicBezTo>
                      <a:cubicBezTo>
                        <a:pt x="728531" y="136718"/>
                        <a:pt x="673121" y="178208"/>
                        <a:pt x="568986" y="178208"/>
                      </a:cubicBezTo>
                      <a:cubicBezTo>
                        <a:pt x="562571" y="178208"/>
                        <a:pt x="556020" y="178071"/>
                        <a:pt x="549333" y="177662"/>
                      </a:cubicBezTo>
                      <a:cubicBezTo>
                        <a:pt x="448338" y="172885"/>
                        <a:pt x="369725" y="131122"/>
                        <a:pt x="293569" y="90860"/>
                      </a:cubicBezTo>
                      <a:cubicBezTo>
                        <a:pt x="202673" y="42819"/>
                        <a:pt x="116827" y="-2629"/>
                        <a:pt x="3003" y="21392"/>
                      </a:cubicBezTo>
                      <a:lnTo>
                        <a:pt x="1501" y="14159"/>
                      </a:lnTo>
                      <a:lnTo>
                        <a:pt x="0" y="6925"/>
                      </a:lnTo>
                      <a:cubicBezTo>
                        <a:pt x="1228" y="6652"/>
                        <a:pt x="2457" y="6379"/>
                        <a:pt x="3685" y="6243"/>
                      </a:cubicBezTo>
                      <a:cubicBezTo>
                        <a:pt x="120921" y="-17095"/>
                        <a:pt x="208269" y="29035"/>
                        <a:pt x="300529" y="77895"/>
                      </a:cubicBezTo>
                      <a:cubicBezTo>
                        <a:pt x="375184" y="117338"/>
                        <a:pt x="452432" y="158282"/>
                        <a:pt x="550015" y="162922"/>
                      </a:cubicBezTo>
                      <a:cubicBezTo>
                        <a:pt x="638454" y="167153"/>
                        <a:pt x="704101" y="143269"/>
                        <a:pt x="745045" y="92089"/>
                      </a:cubicBezTo>
                      <a:cubicBezTo>
                        <a:pt x="752415" y="82945"/>
                        <a:pt x="758284" y="73527"/>
                        <a:pt x="762925" y="64793"/>
                      </a:cubicBezTo>
                      <a:cubicBezTo>
                        <a:pt x="764426" y="71753"/>
                        <a:pt x="765790" y="78987"/>
                        <a:pt x="767155" y="86629"/>
                      </a:cubicBezTo>
                      <a:close/>
                    </a:path>
                  </a:pathLst>
                </a:custGeom>
                <a:solidFill>
                  <a:srgbClr val="1C55D1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1" name="任意多边形 90"/>
                <p:cNvSpPr/>
                <p:nvPr>
                  <p:custDataLst>
                    <p:tags r:id="rId57"/>
                  </p:custDataLst>
                </p:nvPr>
              </p:nvSpPr>
              <p:spPr>
                <a:xfrm>
                  <a:off x="9006320" y="2366098"/>
                  <a:ext cx="672165" cy="98265"/>
                </a:xfrm>
                <a:custGeom>
                  <a:gdLst>
                    <a:gd name="connsiteX0" fmla="*/ 672165 w 672165"/>
                    <a:gd name="connsiteY0" fmla="*/ 23475 h 98265"/>
                    <a:gd name="connsiteX1" fmla="*/ 662202 w 672165"/>
                    <a:gd name="connsiteY1" fmla="*/ 47222 h 98265"/>
                    <a:gd name="connsiteX2" fmla="*/ 662202 w 672165"/>
                    <a:gd name="connsiteY2" fmla="*/ 47222 h 98265"/>
                    <a:gd name="connsiteX3" fmla="*/ 526950 w 672165"/>
                    <a:gd name="connsiteY3" fmla="*/ 91578 h 98265"/>
                    <a:gd name="connsiteX4" fmla="*/ 431005 w 672165"/>
                    <a:gd name="connsiteY4" fmla="*/ 98266 h 98265"/>
                    <a:gd name="connsiteX5" fmla="*/ 287018 w 672165"/>
                    <a:gd name="connsiteY5" fmla="*/ 86938 h 98265"/>
                    <a:gd name="connsiteX6" fmla="*/ 0 w 672165"/>
                    <a:gd name="connsiteY6" fmla="*/ 13921 h 98265"/>
                    <a:gd name="connsiteX7" fmla="*/ 5323 w 672165"/>
                    <a:gd name="connsiteY7" fmla="*/ 0 h 98265"/>
                    <a:gd name="connsiteX8" fmla="*/ 289475 w 672165"/>
                    <a:gd name="connsiteY8" fmla="*/ 72198 h 98265"/>
                    <a:gd name="connsiteX9" fmla="*/ 672165 w 672165"/>
                    <a:gd name="connsiteY9" fmla="*/ 23475 h 982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72165" h="98265">
                      <a:moveTo>
                        <a:pt x="672165" y="23475"/>
                      </a:moveTo>
                      <a:cubicBezTo>
                        <a:pt x="669299" y="31527"/>
                        <a:pt x="665887" y="39443"/>
                        <a:pt x="662202" y="47222"/>
                      </a:cubicBezTo>
                      <a:lnTo>
                        <a:pt x="662202" y="47222"/>
                      </a:lnTo>
                      <a:cubicBezTo>
                        <a:pt x="624534" y="68923"/>
                        <a:pt x="579222" y="83662"/>
                        <a:pt x="526950" y="91578"/>
                      </a:cubicBezTo>
                      <a:cubicBezTo>
                        <a:pt x="497198" y="96082"/>
                        <a:pt x="465261" y="98266"/>
                        <a:pt x="431005" y="98266"/>
                      </a:cubicBezTo>
                      <a:cubicBezTo>
                        <a:pt x="386512" y="98266"/>
                        <a:pt x="338471" y="94444"/>
                        <a:pt x="287018" y="86938"/>
                      </a:cubicBezTo>
                      <a:cubicBezTo>
                        <a:pt x="132932" y="64146"/>
                        <a:pt x="1228" y="14467"/>
                        <a:pt x="0" y="13921"/>
                      </a:cubicBezTo>
                      <a:lnTo>
                        <a:pt x="5323" y="0"/>
                      </a:lnTo>
                      <a:cubicBezTo>
                        <a:pt x="6688" y="546"/>
                        <a:pt x="137026" y="49815"/>
                        <a:pt x="289475" y="72198"/>
                      </a:cubicBezTo>
                      <a:cubicBezTo>
                        <a:pt x="410942" y="90077"/>
                        <a:pt x="568031" y="93898"/>
                        <a:pt x="672165" y="23475"/>
                      </a:cubicBezTo>
                      <a:close/>
                    </a:path>
                  </a:pathLst>
                </a:custGeom>
                <a:solidFill>
                  <a:srgbClr val="1C55D1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" name="任意多边形 91"/>
                <p:cNvSpPr/>
                <p:nvPr>
                  <p:custDataLst>
                    <p:tags r:id="rId58"/>
                  </p:custDataLst>
                </p:nvPr>
              </p:nvSpPr>
              <p:spPr>
                <a:xfrm>
                  <a:off x="8748647" y="2296357"/>
                  <a:ext cx="573760" cy="1430858"/>
                </a:xfrm>
                <a:custGeom>
                  <a:gdLst>
                    <a:gd name="connsiteX0" fmla="*/ 573761 w 573760"/>
                    <a:gd name="connsiteY0" fmla="*/ 1281686 h 1430858"/>
                    <a:gd name="connsiteX1" fmla="*/ 117098 w 573760"/>
                    <a:gd name="connsiteY1" fmla="*/ 1430859 h 1430858"/>
                    <a:gd name="connsiteX2" fmla="*/ 101676 w 573760"/>
                    <a:gd name="connsiteY2" fmla="*/ 1358933 h 1430858"/>
                    <a:gd name="connsiteX3" fmla="*/ 94988 w 573760"/>
                    <a:gd name="connsiteY3" fmla="*/ 1325905 h 1430858"/>
                    <a:gd name="connsiteX4" fmla="*/ 73288 w 573760"/>
                    <a:gd name="connsiteY4" fmla="*/ 1212627 h 1430858"/>
                    <a:gd name="connsiteX5" fmla="*/ 67283 w 573760"/>
                    <a:gd name="connsiteY5" fmla="*/ 1179325 h 1430858"/>
                    <a:gd name="connsiteX6" fmla="*/ 48176 w 573760"/>
                    <a:gd name="connsiteY6" fmla="*/ 1065228 h 1430858"/>
                    <a:gd name="connsiteX7" fmla="*/ 42989 w 573760"/>
                    <a:gd name="connsiteY7" fmla="*/ 1031517 h 1430858"/>
                    <a:gd name="connsiteX8" fmla="*/ 26748 w 573760"/>
                    <a:gd name="connsiteY8" fmla="*/ 916465 h 1430858"/>
                    <a:gd name="connsiteX9" fmla="*/ 22517 w 573760"/>
                    <a:gd name="connsiteY9" fmla="*/ 882208 h 1430858"/>
                    <a:gd name="connsiteX10" fmla="*/ 10234 w 573760"/>
                    <a:gd name="connsiteY10" fmla="*/ 765654 h 1430858"/>
                    <a:gd name="connsiteX11" fmla="*/ 7368 w 573760"/>
                    <a:gd name="connsiteY11" fmla="*/ 730988 h 1430858"/>
                    <a:gd name="connsiteX12" fmla="*/ 817 w 573760"/>
                    <a:gd name="connsiteY12" fmla="*/ 612387 h 1430858"/>
                    <a:gd name="connsiteX13" fmla="*/ 135 w 573760"/>
                    <a:gd name="connsiteY13" fmla="*/ 577311 h 1430858"/>
                    <a:gd name="connsiteX14" fmla="*/ 3820 w 573760"/>
                    <a:gd name="connsiteY14" fmla="*/ 455161 h 1430858"/>
                    <a:gd name="connsiteX15" fmla="*/ 7505 w 573760"/>
                    <a:gd name="connsiteY15" fmla="*/ 418994 h 1430858"/>
                    <a:gd name="connsiteX16" fmla="*/ 10917 w 573760"/>
                    <a:gd name="connsiteY16" fmla="*/ 394155 h 1430858"/>
                    <a:gd name="connsiteX17" fmla="*/ 35210 w 573760"/>
                    <a:gd name="connsiteY17" fmla="*/ 291522 h 1430858"/>
                    <a:gd name="connsiteX18" fmla="*/ 48585 w 573760"/>
                    <a:gd name="connsiteY18" fmla="*/ 254263 h 1430858"/>
                    <a:gd name="connsiteX19" fmla="*/ 299163 w 573760"/>
                    <a:gd name="connsiteY19" fmla="*/ 0 h 1430858"/>
                    <a:gd name="connsiteX20" fmla="*/ 476178 w 573760"/>
                    <a:gd name="connsiteY20" fmla="*/ 143577 h 1430858"/>
                    <a:gd name="connsiteX21" fmla="*/ 418992 w 573760"/>
                    <a:gd name="connsiteY21" fmla="*/ 242389 h 1430858"/>
                    <a:gd name="connsiteX22" fmla="*/ 410258 w 573760"/>
                    <a:gd name="connsiteY22" fmla="*/ 275144 h 1430858"/>
                    <a:gd name="connsiteX23" fmla="*/ 397292 w 573760"/>
                    <a:gd name="connsiteY23" fmla="*/ 374502 h 1430858"/>
                    <a:gd name="connsiteX24" fmla="*/ 396064 w 573760"/>
                    <a:gd name="connsiteY24" fmla="*/ 408212 h 1430858"/>
                    <a:gd name="connsiteX25" fmla="*/ 399203 w 573760"/>
                    <a:gd name="connsiteY25" fmla="*/ 511801 h 1430858"/>
                    <a:gd name="connsiteX26" fmla="*/ 401932 w 573760"/>
                    <a:gd name="connsiteY26" fmla="*/ 545375 h 1430858"/>
                    <a:gd name="connsiteX27" fmla="*/ 414762 w 573760"/>
                    <a:gd name="connsiteY27" fmla="*/ 650055 h 1430858"/>
                    <a:gd name="connsiteX28" fmla="*/ 419948 w 573760"/>
                    <a:gd name="connsiteY28" fmla="*/ 683629 h 1430858"/>
                    <a:gd name="connsiteX29" fmla="*/ 439192 w 573760"/>
                    <a:gd name="connsiteY29" fmla="*/ 788310 h 1430858"/>
                    <a:gd name="connsiteX30" fmla="*/ 446152 w 573760"/>
                    <a:gd name="connsiteY30" fmla="*/ 821474 h 1430858"/>
                    <a:gd name="connsiteX31" fmla="*/ 470173 w 573760"/>
                    <a:gd name="connsiteY31" fmla="*/ 925609 h 1430858"/>
                    <a:gd name="connsiteX32" fmla="*/ 478361 w 573760"/>
                    <a:gd name="connsiteY32" fmla="*/ 958091 h 1430858"/>
                    <a:gd name="connsiteX33" fmla="*/ 505794 w 573760"/>
                    <a:gd name="connsiteY33" fmla="*/ 1060861 h 1430858"/>
                    <a:gd name="connsiteX34" fmla="*/ 514938 w 573760"/>
                    <a:gd name="connsiteY34" fmla="*/ 1093070 h 1430858"/>
                    <a:gd name="connsiteX35" fmla="*/ 545237 w 573760"/>
                    <a:gd name="connsiteY35" fmla="*/ 1193929 h 1430858"/>
                    <a:gd name="connsiteX36" fmla="*/ 555336 w 573760"/>
                    <a:gd name="connsiteY36" fmla="*/ 1225729 h 1430858"/>
                    <a:gd name="connsiteX37" fmla="*/ 573761 w 573760"/>
                    <a:gd name="connsiteY37" fmla="*/ 1281686 h 14308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573760" h="1430858">
                      <a:moveTo>
                        <a:pt x="573761" y="1281686"/>
                      </a:moveTo>
                      <a:lnTo>
                        <a:pt x="117098" y="1430859"/>
                      </a:lnTo>
                      <a:cubicBezTo>
                        <a:pt x="117098" y="1430859"/>
                        <a:pt x="111093" y="1404245"/>
                        <a:pt x="101676" y="1358933"/>
                      </a:cubicBezTo>
                      <a:cubicBezTo>
                        <a:pt x="99629" y="1348834"/>
                        <a:pt x="97309" y="1337779"/>
                        <a:pt x="94988" y="1325905"/>
                      </a:cubicBezTo>
                      <a:cubicBezTo>
                        <a:pt x="88574" y="1293832"/>
                        <a:pt x="81067" y="1255481"/>
                        <a:pt x="73288" y="1212627"/>
                      </a:cubicBezTo>
                      <a:cubicBezTo>
                        <a:pt x="71377" y="1201845"/>
                        <a:pt x="69330" y="1190653"/>
                        <a:pt x="67283" y="1179325"/>
                      </a:cubicBezTo>
                      <a:cubicBezTo>
                        <a:pt x="61005" y="1143568"/>
                        <a:pt x="54454" y="1105217"/>
                        <a:pt x="48176" y="1065228"/>
                      </a:cubicBezTo>
                      <a:cubicBezTo>
                        <a:pt x="46401" y="1054173"/>
                        <a:pt x="44627" y="1042982"/>
                        <a:pt x="42989" y="1031517"/>
                      </a:cubicBezTo>
                      <a:cubicBezTo>
                        <a:pt x="37257" y="994122"/>
                        <a:pt x="31798" y="955498"/>
                        <a:pt x="26748" y="916465"/>
                      </a:cubicBezTo>
                      <a:cubicBezTo>
                        <a:pt x="25247" y="905137"/>
                        <a:pt x="23882" y="893672"/>
                        <a:pt x="22517" y="882208"/>
                      </a:cubicBezTo>
                      <a:cubicBezTo>
                        <a:pt x="17877" y="843448"/>
                        <a:pt x="13646" y="804414"/>
                        <a:pt x="10234" y="765654"/>
                      </a:cubicBezTo>
                      <a:cubicBezTo>
                        <a:pt x="9142" y="754053"/>
                        <a:pt x="8187" y="742452"/>
                        <a:pt x="7368" y="730988"/>
                      </a:cubicBezTo>
                      <a:cubicBezTo>
                        <a:pt x="4229" y="690590"/>
                        <a:pt x="1909" y="650874"/>
                        <a:pt x="817" y="612387"/>
                      </a:cubicBezTo>
                      <a:cubicBezTo>
                        <a:pt x="544" y="600513"/>
                        <a:pt x="271" y="588776"/>
                        <a:pt x="135" y="577311"/>
                      </a:cubicBezTo>
                      <a:cubicBezTo>
                        <a:pt x="-411" y="534184"/>
                        <a:pt x="681" y="493103"/>
                        <a:pt x="3820" y="455161"/>
                      </a:cubicBezTo>
                      <a:cubicBezTo>
                        <a:pt x="4775" y="442742"/>
                        <a:pt x="6003" y="430732"/>
                        <a:pt x="7505" y="418994"/>
                      </a:cubicBezTo>
                      <a:cubicBezTo>
                        <a:pt x="8460" y="410532"/>
                        <a:pt x="9688" y="402207"/>
                        <a:pt x="10917" y="394155"/>
                      </a:cubicBezTo>
                      <a:cubicBezTo>
                        <a:pt x="16922" y="356623"/>
                        <a:pt x="25111" y="322503"/>
                        <a:pt x="35210" y="291522"/>
                      </a:cubicBezTo>
                      <a:cubicBezTo>
                        <a:pt x="39304" y="278556"/>
                        <a:pt x="43808" y="266136"/>
                        <a:pt x="48585" y="254263"/>
                      </a:cubicBezTo>
                      <a:cubicBezTo>
                        <a:pt x="133066" y="41899"/>
                        <a:pt x="299163" y="0"/>
                        <a:pt x="299163" y="0"/>
                      </a:cubicBezTo>
                      <a:cubicBezTo>
                        <a:pt x="422131" y="12147"/>
                        <a:pt x="476178" y="143577"/>
                        <a:pt x="476178" y="143577"/>
                      </a:cubicBezTo>
                      <a:cubicBezTo>
                        <a:pt x="450383" y="168144"/>
                        <a:pt x="431822" y="201854"/>
                        <a:pt x="418992" y="242389"/>
                      </a:cubicBezTo>
                      <a:cubicBezTo>
                        <a:pt x="415717" y="252898"/>
                        <a:pt x="412714" y="263816"/>
                        <a:pt x="410258" y="275144"/>
                      </a:cubicBezTo>
                      <a:cubicBezTo>
                        <a:pt x="403434" y="305579"/>
                        <a:pt x="399339" y="339017"/>
                        <a:pt x="397292" y="374502"/>
                      </a:cubicBezTo>
                      <a:cubicBezTo>
                        <a:pt x="396610" y="385557"/>
                        <a:pt x="396337" y="396748"/>
                        <a:pt x="396064" y="408212"/>
                      </a:cubicBezTo>
                      <a:cubicBezTo>
                        <a:pt x="395518" y="441377"/>
                        <a:pt x="396610" y="476180"/>
                        <a:pt x="399203" y="511801"/>
                      </a:cubicBezTo>
                      <a:cubicBezTo>
                        <a:pt x="400022" y="522992"/>
                        <a:pt x="400977" y="534184"/>
                        <a:pt x="401932" y="545375"/>
                      </a:cubicBezTo>
                      <a:cubicBezTo>
                        <a:pt x="405071" y="579768"/>
                        <a:pt x="409439" y="614843"/>
                        <a:pt x="414762" y="650055"/>
                      </a:cubicBezTo>
                      <a:cubicBezTo>
                        <a:pt x="416399" y="661247"/>
                        <a:pt x="418174" y="672438"/>
                        <a:pt x="419948" y="683629"/>
                      </a:cubicBezTo>
                      <a:cubicBezTo>
                        <a:pt x="425680" y="718705"/>
                        <a:pt x="432094" y="753644"/>
                        <a:pt x="439192" y="788310"/>
                      </a:cubicBezTo>
                      <a:cubicBezTo>
                        <a:pt x="441375" y="799501"/>
                        <a:pt x="443695" y="810556"/>
                        <a:pt x="446152" y="821474"/>
                      </a:cubicBezTo>
                      <a:cubicBezTo>
                        <a:pt x="453795" y="857096"/>
                        <a:pt x="461847" y="891898"/>
                        <a:pt x="470173" y="925609"/>
                      </a:cubicBezTo>
                      <a:cubicBezTo>
                        <a:pt x="472902" y="936527"/>
                        <a:pt x="475495" y="947446"/>
                        <a:pt x="478361" y="958091"/>
                      </a:cubicBezTo>
                      <a:cubicBezTo>
                        <a:pt x="487505" y="994258"/>
                        <a:pt x="496786" y="1028788"/>
                        <a:pt x="505794" y="1060861"/>
                      </a:cubicBezTo>
                      <a:cubicBezTo>
                        <a:pt x="508933" y="1071916"/>
                        <a:pt x="511935" y="1082697"/>
                        <a:pt x="514938" y="1093070"/>
                      </a:cubicBezTo>
                      <a:cubicBezTo>
                        <a:pt x="525993" y="1131557"/>
                        <a:pt x="536365" y="1165541"/>
                        <a:pt x="545237" y="1193929"/>
                      </a:cubicBezTo>
                      <a:cubicBezTo>
                        <a:pt x="548922" y="1205530"/>
                        <a:pt x="552334" y="1216175"/>
                        <a:pt x="555336" y="1225729"/>
                      </a:cubicBezTo>
                      <a:cubicBezTo>
                        <a:pt x="566528" y="1261350"/>
                        <a:pt x="573761" y="1281686"/>
                        <a:pt x="573761" y="1281686"/>
                      </a:cubicBezTo>
                      <a:close/>
                    </a:path>
                  </a:pathLst>
                </a:custGeom>
                <a:solidFill>
                  <a:srgbClr val="2A81EA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3" name="组合 92"/>
                <p:cNvGrpSpPr/>
                <p:nvPr>
                  <p:custDataLst>
                    <p:tags r:id="rId59"/>
                  </p:custDataLst>
                </p:nvPr>
              </p:nvGrpSpPr>
              <p:grpSpPr>
                <a:xfrm>
                  <a:off x="8748645" y="2528972"/>
                  <a:ext cx="555065" cy="1126318"/>
                  <a:chOff x="8748645" y="2528972"/>
                  <a:chExt cx="555065" cy="1126318"/>
                </a:xfrm>
                <a:solidFill>
                  <a:srgbClr val="1C55D1"/>
                </a:solidFill>
              </p:grpSpPr>
              <p:sp>
                <p:nvSpPr>
                  <p:cNvPr id="96" name="任意多边形 95"/>
                  <p:cNvSpPr/>
                  <p:nvPr>
                    <p:custDataLst>
                      <p:tags r:id="rId60"/>
                    </p:custDataLst>
                  </p:nvPr>
                </p:nvSpPr>
                <p:spPr>
                  <a:xfrm>
                    <a:off x="8783584" y="2528972"/>
                    <a:ext cx="383782" cy="59043"/>
                  </a:xfrm>
                  <a:custGeom>
                    <a:gdLst>
                      <a:gd name="connsiteX0" fmla="*/ 383782 w 383782"/>
                      <a:gd name="connsiteY0" fmla="*/ 10047 h 59043"/>
                      <a:gd name="connsiteX1" fmla="*/ 375048 w 383782"/>
                      <a:gd name="connsiteY1" fmla="*/ 42802 h 59043"/>
                      <a:gd name="connsiteX2" fmla="*/ 0 w 383782"/>
                      <a:gd name="connsiteY2" fmla="*/ 59043 h 59043"/>
                      <a:gd name="connsiteX3" fmla="*/ 13375 w 383782"/>
                      <a:gd name="connsiteY3" fmla="*/ 21784 h 59043"/>
                      <a:gd name="connsiteX4" fmla="*/ 215093 w 383782"/>
                      <a:gd name="connsiteY4" fmla="*/ 84 h 59043"/>
                      <a:gd name="connsiteX5" fmla="*/ 383782 w 383782"/>
                      <a:gd name="connsiteY5" fmla="*/ 10047 h 5904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383782" h="59043">
                        <a:moveTo>
                          <a:pt x="383782" y="10047"/>
                        </a:moveTo>
                        <a:cubicBezTo>
                          <a:pt x="380507" y="20556"/>
                          <a:pt x="377504" y="31474"/>
                          <a:pt x="375048" y="42802"/>
                        </a:cubicBezTo>
                        <a:cubicBezTo>
                          <a:pt x="294251" y="32839"/>
                          <a:pt x="147398" y="23558"/>
                          <a:pt x="0" y="59043"/>
                        </a:cubicBezTo>
                        <a:cubicBezTo>
                          <a:pt x="4094" y="46078"/>
                          <a:pt x="8598" y="33658"/>
                          <a:pt x="13375" y="21784"/>
                        </a:cubicBezTo>
                        <a:cubicBezTo>
                          <a:pt x="86665" y="5952"/>
                          <a:pt x="156952" y="630"/>
                          <a:pt x="215093" y="84"/>
                        </a:cubicBezTo>
                        <a:cubicBezTo>
                          <a:pt x="283606" y="-735"/>
                          <a:pt x="342565" y="4588"/>
                          <a:pt x="383782" y="10047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7" name="任意多边形 96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8752057" y="2669833"/>
                    <a:ext cx="393609" cy="81821"/>
                  </a:xfrm>
                  <a:custGeom>
                    <a:gdLst>
                      <a:gd name="connsiteX0" fmla="*/ 393609 w 393609"/>
                      <a:gd name="connsiteY0" fmla="*/ 1298 h 81821"/>
                      <a:gd name="connsiteX1" fmla="*/ 392381 w 393609"/>
                      <a:gd name="connsiteY1" fmla="*/ 35009 h 81821"/>
                      <a:gd name="connsiteX2" fmla="*/ 0 w 393609"/>
                      <a:gd name="connsiteY2" fmla="*/ 81822 h 81821"/>
                      <a:gd name="connsiteX3" fmla="*/ 3685 w 393609"/>
                      <a:gd name="connsiteY3" fmla="*/ 45654 h 81821"/>
                      <a:gd name="connsiteX4" fmla="*/ 269685 w 393609"/>
                      <a:gd name="connsiteY4" fmla="*/ 1571 h 81821"/>
                      <a:gd name="connsiteX5" fmla="*/ 393609 w 393609"/>
                      <a:gd name="connsiteY5" fmla="*/ 1298 h 81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393609" h="81821">
                        <a:moveTo>
                          <a:pt x="393609" y="1298"/>
                        </a:moveTo>
                        <a:cubicBezTo>
                          <a:pt x="392927" y="12353"/>
                          <a:pt x="392654" y="23545"/>
                          <a:pt x="392381" y="35009"/>
                        </a:cubicBezTo>
                        <a:cubicBezTo>
                          <a:pt x="295889" y="30915"/>
                          <a:pt x="144396" y="34736"/>
                          <a:pt x="0" y="81822"/>
                        </a:cubicBezTo>
                        <a:cubicBezTo>
                          <a:pt x="955" y="69402"/>
                          <a:pt x="2184" y="57392"/>
                          <a:pt x="3685" y="45654"/>
                        </a:cubicBezTo>
                        <a:cubicBezTo>
                          <a:pt x="99358" y="16175"/>
                          <a:pt x="194757" y="5120"/>
                          <a:pt x="269685" y="1571"/>
                        </a:cubicBezTo>
                        <a:cubicBezTo>
                          <a:pt x="316361" y="-749"/>
                          <a:pt x="358534" y="-203"/>
                          <a:pt x="393609" y="1298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8" name="任意多边形 97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8748645" y="2808431"/>
                    <a:ext cx="401797" cy="100449"/>
                  </a:xfrm>
                  <a:custGeom>
                    <a:gdLst>
                      <a:gd name="connsiteX0" fmla="*/ 401798 w 401797"/>
                      <a:gd name="connsiteY0" fmla="*/ 33574 h 100449"/>
                      <a:gd name="connsiteX1" fmla="*/ 682 w 401797"/>
                      <a:gd name="connsiteY1" fmla="*/ 100449 h 100449"/>
                      <a:gd name="connsiteX2" fmla="*/ 0 w 401797"/>
                      <a:gd name="connsiteY2" fmla="*/ 65374 h 100449"/>
                      <a:gd name="connsiteX3" fmla="*/ 296435 w 401797"/>
                      <a:gd name="connsiteY3" fmla="*/ 5186 h 100449"/>
                      <a:gd name="connsiteX4" fmla="*/ 399205 w 401797"/>
                      <a:gd name="connsiteY4" fmla="*/ 0 h 100449"/>
                      <a:gd name="connsiteX5" fmla="*/ 401798 w 401797"/>
                      <a:gd name="connsiteY5" fmla="*/ 33574 h 1004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401797" h="100449">
                        <a:moveTo>
                          <a:pt x="401798" y="33574"/>
                        </a:moveTo>
                        <a:cubicBezTo>
                          <a:pt x="298755" y="35348"/>
                          <a:pt x="144123" y="48177"/>
                          <a:pt x="682" y="100449"/>
                        </a:cubicBezTo>
                        <a:cubicBezTo>
                          <a:pt x="410" y="88576"/>
                          <a:pt x="137" y="76838"/>
                          <a:pt x="0" y="65374"/>
                        </a:cubicBezTo>
                        <a:cubicBezTo>
                          <a:pt x="105636" y="28388"/>
                          <a:pt x="213592" y="12147"/>
                          <a:pt x="296435" y="5186"/>
                        </a:cubicBezTo>
                        <a:cubicBezTo>
                          <a:pt x="334104" y="2047"/>
                          <a:pt x="368770" y="546"/>
                          <a:pt x="399205" y="0"/>
                        </a:cubicBezTo>
                        <a:cubicBezTo>
                          <a:pt x="399751" y="11055"/>
                          <a:pt x="400706" y="22246"/>
                          <a:pt x="401798" y="33574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9" name="任意多边形 98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8756015" y="2946549"/>
                    <a:ext cx="412443" cy="115598"/>
                  </a:xfrm>
                  <a:custGeom>
                    <a:gdLst>
                      <a:gd name="connsiteX0" fmla="*/ 412443 w 412443"/>
                      <a:gd name="connsiteY0" fmla="*/ 33574 h 115598"/>
                      <a:gd name="connsiteX1" fmla="*/ 2866 w 412443"/>
                      <a:gd name="connsiteY1" fmla="*/ 115599 h 115598"/>
                      <a:gd name="connsiteX2" fmla="*/ 0 w 412443"/>
                      <a:gd name="connsiteY2" fmla="*/ 80933 h 115598"/>
                      <a:gd name="connsiteX3" fmla="*/ 407257 w 412443"/>
                      <a:gd name="connsiteY3" fmla="*/ 0 h 115598"/>
                      <a:gd name="connsiteX4" fmla="*/ 412443 w 412443"/>
                      <a:gd name="connsiteY4" fmla="*/ 33574 h 11559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12443" h="115598">
                        <a:moveTo>
                          <a:pt x="412443" y="33574"/>
                        </a:moveTo>
                        <a:cubicBezTo>
                          <a:pt x="306125" y="40671"/>
                          <a:pt x="147808" y="60734"/>
                          <a:pt x="2866" y="115599"/>
                        </a:cubicBezTo>
                        <a:cubicBezTo>
                          <a:pt x="1774" y="103998"/>
                          <a:pt x="819" y="92397"/>
                          <a:pt x="0" y="80933"/>
                        </a:cubicBezTo>
                        <a:cubicBezTo>
                          <a:pt x="145761" y="26886"/>
                          <a:pt x="301075" y="7097"/>
                          <a:pt x="407257" y="0"/>
                        </a:cubicBezTo>
                        <a:cubicBezTo>
                          <a:pt x="408758" y="11191"/>
                          <a:pt x="410533" y="22383"/>
                          <a:pt x="412443" y="33574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0" name="任意多边形 99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8771028" y="3084803"/>
                    <a:ext cx="423498" cy="128154"/>
                  </a:xfrm>
                  <a:custGeom>
                    <a:gdLst>
                      <a:gd name="connsiteX0" fmla="*/ 423498 w 423498"/>
                      <a:gd name="connsiteY0" fmla="*/ 33165 h 128154"/>
                      <a:gd name="connsiteX1" fmla="*/ 4231 w 423498"/>
                      <a:gd name="connsiteY1" fmla="*/ 128155 h 128154"/>
                      <a:gd name="connsiteX2" fmla="*/ 0 w 423498"/>
                      <a:gd name="connsiteY2" fmla="*/ 93898 h 128154"/>
                      <a:gd name="connsiteX3" fmla="*/ 416537 w 423498"/>
                      <a:gd name="connsiteY3" fmla="*/ 0 h 128154"/>
                      <a:gd name="connsiteX4" fmla="*/ 423498 w 423498"/>
                      <a:gd name="connsiteY4" fmla="*/ 33165 h 12815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23498" h="128154">
                        <a:moveTo>
                          <a:pt x="423498" y="33165"/>
                        </a:moveTo>
                        <a:cubicBezTo>
                          <a:pt x="315406" y="45448"/>
                          <a:pt x="152312" y="71925"/>
                          <a:pt x="4231" y="128155"/>
                        </a:cubicBezTo>
                        <a:cubicBezTo>
                          <a:pt x="2730" y="116827"/>
                          <a:pt x="1365" y="105363"/>
                          <a:pt x="0" y="93898"/>
                        </a:cubicBezTo>
                        <a:cubicBezTo>
                          <a:pt x="148627" y="38351"/>
                          <a:pt x="308718" y="12147"/>
                          <a:pt x="416537" y="0"/>
                        </a:cubicBezTo>
                        <a:cubicBezTo>
                          <a:pt x="418858" y="11191"/>
                          <a:pt x="421178" y="22246"/>
                          <a:pt x="423498" y="33165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1" name="任意多边形 100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8791500" y="3222102"/>
                    <a:ext cx="435098" cy="139619"/>
                  </a:xfrm>
                  <a:custGeom>
                    <a:gdLst>
                      <a:gd name="connsiteX0" fmla="*/ 435099 w 435098"/>
                      <a:gd name="connsiteY0" fmla="*/ 32619 h 139619"/>
                      <a:gd name="connsiteX1" fmla="*/ 5186 w 435098"/>
                      <a:gd name="connsiteY1" fmla="*/ 139619 h 139619"/>
                      <a:gd name="connsiteX2" fmla="*/ 0 w 435098"/>
                      <a:gd name="connsiteY2" fmla="*/ 105909 h 139619"/>
                      <a:gd name="connsiteX3" fmla="*/ 427046 w 435098"/>
                      <a:gd name="connsiteY3" fmla="*/ 0 h 139619"/>
                      <a:gd name="connsiteX4" fmla="*/ 435099 w 435098"/>
                      <a:gd name="connsiteY4" fmla="*/ 32619 h 13961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35097" h="139619">
                        <a:moveTo>
                          <a:pt x="435099" y="32619"/>
                        </a:moveTo>
                        <a:cubicBezTo>
                          <a:pt x="326733" y="49679"/>
                          <a:pt x="157771" y="82844"/>
                          <a:pt x="5186" y="139619"/>
                        </a:cubicBezTo>
                        <a:cubicBezTo>
                          <a:pt x="3412" y="128565"/>
                          <a:pt x="1638" y="117373"/>
                          <a:pt x="0" y="105909"/>
                        </a:cubicBezTo>
                        <a:cubicBezTo>
                          <a:pt x="152039" y="50088"/>
                          <a:pt x="318545" y="17333"/>
                          <a:pt x="427046" y="0"/>
                        </a:cubicBezTo>
                        <a:cubicBezTo>
                          <a:pt x="429640" y="11055"/>
                          <a:pt x="432369" y="21973"/>
                          <a:pt x="435099" y="32619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2" name="任意多边形 101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8815930" y="3357354"/>
                    <a:ext cx="447382" cy="151629"/>
                  </a:xfrm>
                  <a:custGeom>
                    <a:gdLst>
                      <a:gd name="connsiteX0" fmla="*/ 447382 w 447382"/>
                      <a:gd name="connsiteY0" fmla="*/ 32209 h 151629"/>
                      <a:gd name="connsiteX1" fmla="*/ 6005 w 447382"/>
                      <a:gd name="connsiteY1" fmla="*/ 151630 h 151629"/>
                      <a:gd name="connsiteX2" fmla="*/ 0 w 447382"/>
                      <a:gd name="connsiteY2" fmla="*/ 118328 h 151629"/>
                      <a:gd name="connsiteX3" fmla="*/ 438238 w 447382"/>
                      <a:gd name="connsiteY3" fmla="*/ 0 h 151629"/>
                      <a:gd name="connsiteX4" fmla="*/ 447382 w 447382"/>
                      <a:gd name="connsiteY4" fmla="*/ 32209 h 15162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47382" h="151629">
                        <a:moveTo>
                          <a:pt x="447382" y="32209"/>
                        </a:moveTo>
                        <a:cubicBezTo>
                          <a:pt x="340245" y="54046"/>
                          <a:pt x="164459" y="94444"/>
                          <a:pt x="6005" y="151630"/>
                        </a:cubicBezTo>
                        <a:cubicBezTo>
                          <a:pt x="4094" y="140848"/>
                          <a:pt x="2047" y="129656"/>
                          <a:pt x="0" y="118328"/>
                        </a:cubicBezTo>
                        <a:cubicBezTo>
                          <a:pt x="157771" y="61826"/>
                          <a:pt x="330965" y="21973"/>
                          <a:pt x="438238" y="0"/>
                        </a:cubicBezTo>
                        <a:cubicBezTo>
                          <a:pt x="441241" y="11055"/>
                          <a:pt x="444380" y="21837"/>
                          <a:pt x="447382" y="32209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3" name="任意多边形 102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8843499" y="3490422"/>
                    <a:ext cx="460211" cy="164868"/>
                  </a:xfrm>
                  <a:custGeom>
                    <a:gdLst>
                      <a:gd name="connsiteX0" fmla="*/ 460211 w 460211"/>
                      <a:gd name="connsiteY0" fmla="*/ 31800 h 164868"/>
                      <a:gd name="connsiteX1" fmla="*/ 6687 w 460211"/>
                      <a:gd name="connsiteY1" fmla="*/ 164868 h 164868"/>
                      <a:gd name="connsiteX2" fmla="*/ 0 w 460211"/>
                      <a:gd name="connsiteY2" fmla="*/ 131840 h 164868"/>
                      <a:gd name="connsiteX3" fmla="*/ 450112 w 460211"/>
                      <a:gd name="connsiteY3" fmla="*/ 0 h 164868"/>
                      <a:gd name="connsiteX4" fmla="*/ 460211 w 460211"/>
                      <a:gd name="connsiteY4" fmla="*/ 31800 h 16486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60211" h="164868">
                        <a:moveTo>
                          <a:pt x="460211" y="31800"/>
                        </a:moveTo>
                        <a:cubicBezTo>
                          <a:pt x="356350" y="57868"/>
                          <a:pt x="172647" y="106864"/>
                          <a:pt x="6687" y="164868"/>
                        </a:cubicBezTo>
                        <a:cubicBezTo>
                          <a:pt x="4640" y="154769"/>
                          <a:pt x="2320" y="143714"/>
                          <a:pt x="0" y="131840"/>
                        </a:cubicBezTo>
                        <a:cubicBezTo>
                          <a:pt x="165005" y="74518"/>
                          <a:pt x="346250" y="26204"/>
                          <a:pt x="450112" y="0"/>
                        </a:cubicBezTo>
                        <a:cubicBezTo>
                          <a:pt x="453797" y="11601"/>
                          <a:pt x="457209" y="22246"/>
                          <a:pt x="460211" y="31800"/>
                        </a:cubicBezTo>
                        <a:close/>
                      </a:path>
                    </a:pathLst>
                  </a:custGeom>
                  <a:solidFill>
                    <a:srgbClr val="1C55D1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94" name="任意多边形 93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9001406" y="1933936"/>
                  <a:ext cx="224267" cy="559458"/>
                </a:xfrm>
                <a:custGeom>
                  <a:gdLst>
                    <a:gd name="connsiteX0" fmla="*/ 139756 w 224267"/>
                    <a:gd name="connsiteY0" fmla="*/ 559361 h 559458"/>
                    <a:gd name="connsiteX1" fmla="*/ 139756 w 224267"/>
                    <a:gd name="connsiteY1" fmla="*/ 559361 h 559458"/>
                    <a:gd name="connsiteX2" fmla="*/ 129247 w 224267"/>
                    <a:gd name="connsiteY2" fmla="*/ 558133 h 559458"/>
                    <a:gd name="connsiteX3" fmla="*/ 98812 w 224267"/>
                    <a:gd name="connsiteY3" fmla="*/ 539572 h 559458"/>
                    <a:gd name="connsiteX4" fmla="*/ 0 w 224267"/>
                    <a:gd name="connsiteY4" fmla="*/ 120577 h 559458"/>
                    <a:gd name="connsiteX5" fmla="*/ 71789 w 224267"/>
                    <a:gd name="connsiteY5" fmla="*/ 5252 h 559458"/>
                    <a:gd name="connsiteX6" fmla="*/ 156952 w 224267"/>
                    <a:gd name="connsiteY6" fmla="*/ 475 h 559458"/>
                    <a:gd name="connsiteX7" fmla="*/ 208678 w 224267"/>
                    <a:gd name="connsiteY7" fmla="*/ 318474 h 559458"/>
                    <a:gd name="connsiteX8" fmla="*/ 139756 w 224267"/>
                    <a:gd name="connsiteY8" fmla="*/ 559361 h 5594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24266" h="559458">
                      <a:moveTo>
                        <a:pt x="139756" y="559361"/>
                      </a:moveTo>
                      <a:cubicBezTo>
                        <a:pt x="139756" y="559361"/>
                        <a:pt x="139756" y="559361"/>
                        <a:pt x="139756" y="559361"/>
                      </a:cubicBezTo>
                      <a:cubicBezTo>
                        <a:pt x="136344" y="559225"/>
                        <a:pt x="132795" y="558815"/>
                        <a:pt x="129247" y="558133"/>
                      </a:cubicBezTo>
                      <a:cubicBezTo>
                        <a:pt x="118328" y="556086"/>
                        <a:pt x="108229" y="549535"/>
                        <a:pt x="98812" y="539572"/>
                      </a:cubicBezTo>
                      <a:cubicBezTo>
                        <a:pt x="20336" y="454817"/>
                        <a:pt x="0" y="120577"/>
                        <a:pt x="0" y="120577"/>
                      </a:cubicBezTo>
                      <a:cubicBezTo>
                        <a:pt x="0" y="120577"/>
                        <a:pt x="29480" y="47834"/>
                        <a:pt x="71789" y="5252"/>
                      </a:cubicBezTo>
                      <a:cubicBezTo>
                        <a:pt x="98402" y="1157"/>
                        <a:pt x="127472" y="-1026"/>
                        <a:pt x="156952" y="475"/>
                      </a:cubicBezTo>
                      <a:cubicBezTo>
                        <a:pt x="163094" y="63256"/>
                        <a:pt x="184248" y="263336"/>
                        <a:pt x="208678" y="318474"/>
                      </a:cubicBezTo>
                      <a:cubicBezTo>
                        <a:pt x="237066" y="381664"/>
                        <a:pt x="233518" y="564275"/>
                        <a:pt x="139756" y="559361"/>
                      </a:cubicBezTo>
                      <a:close/>
                    </a:path>
                  </a:pathLst>
                </a:custGeom>
                <a:solidFill>
                  <a:srgbClr val="1C55D1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5" name="任意多边形 94"/>
                <p:cNvSpPr/>
                <p:nvPr>
                  <p:custDataLst>
                    <p:tags r:id="rId69"/>
                  </p:custDataLst>
                </p:nvPr>
              </p:nvSpPr>
              <p:spPr>
                <a:xfrm>
                  <a:off x="8906553" y="2190448"/>
                  <a:ext cx="794016" cy="147291"/>
                </a:xfrm>
                <a:custGeom>
                  <a:gdLst>
                    <a:gd name="connsiteX0" fmla="*/ 792404 w 794016"/>
                    <a:gd name="connsiteY0" fmla="*/ 99767 h 147291"/>
                    <a:gd name="connsiteX1" fmla="*/ 198579 w 794016"/>
                    <a:gd name="connsiteY1" fmla="*/ 70151 h 147291"/>
                    <a:gd name="connsiteX2" fmla="*/ 2320 w 794016"/>
                    <a:gd name="connsiteY2" fmla="*/ 32755 h 147291"/>
                    <a:gd name="connsiteX3" fmla="*/ 0 w 794016"/>
                    <a:gd name="connsiteY3" fmla="*/ 11191 h 147291"/>
                    <a:gd name="connsiteX4" fmla="*/ 397567 w 794016"/>
                    <a:gd name="connsiteY4" fmla="*/ 82843 h 147291"/>
                    <a:gd name="connsiteX5" fmla="*/ 791176 w 794016"/>
                    <a:gd name="connsiteY5" fmla="*/ 0 h 147291"/>
                    <a:gd name="connsiteX6" fmla="*/ 792404 w 794016"/>
                    <a:gd name="connsiteY6" fmla="*/ 99767 h 14729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794016" h="147291">
                      <a:moveTo>
                        <a:pt x="792404" y="99767"/>
                      </a:moveTo>
                      <a:cubicBezTo>
                        <a:pt x="677624" y="188752"/>
                        <a:pt x="427183" y="137572"/>
                        <a:pt x="198579" y="70151"/>
                      </a:cubicBezTo>
                      <a:cubicBezTo>
                        <a:pt x="120512" y="47086"/>
                        <a:pt x="55411" y="36304"/>
                        <a:pt x="2320" y="32755"/>
                      </a:cubicBezTo>
                      <a:cubicBezTo>
                        <a:pt x="1365" y="25522"/>
                        <a:pt x="546" y="18288"/>
                        <a:pt x="0" y="11191"/>
                      </a:cubicBezTo>
                      <a:cubicBezTo>
                        <a:pt x="99358" y="17469"/>
                        <a:pt x="232562" y="45311"/>
                        <a:pt x="397567" y="82843"/>
                      </a:cubicBezTo>
                      <a:cubicBezTo>
                        <a:pt x="642139" y="138391"/>
                        <a:pt x="753644" y="44629"/>
                        <a:pt x="791176" y="0"/>
                      </a:cubicBezTo>
                      <a:cubicBezTo>
                        <a:pt x="794178" y="31800"/>
                        <a:pt x="795134" y="65783"/>
                        <a:pt x="792404" y="99767"/>
                      </a:cubicBezTo>
                      <a:close/>
                    </a:path>
                  </a:pathLst>
                </a:custGeom>
                <a:solidFill>
                  <a:srgbClr val="1C55D1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7" name="任意多边形 66"/>
              <p:cNvSpPr/>
              <p:nvPr>
                <p:custDataLst>
                  <p:tags r:id="rId70"/>
                </p:custDataLst>
              </p:nvPr>
            </p:nvSpPr>
            <p:spPr>
              <a:xfrm>
                <a:off x="9532171" y="1797340"/>
                <a:ext cx="83396" cy="87709"/>
              </a:xfrm>
              <a:custGeom>
                <a:gdLst>
                  <a:gd name="connsiteX0" fmla="*/ 962 w 83396"/>
                  <a:gd name="connsiteY0" fmla="*/ 40034 h 87709"/>
                  <a:gd name="connsiteX1" fmla="*/ 18432 w 83396"/>
                  <a:gd name="connsiteY1" fmla="*/ 87529 h 87709"/>
                  <a:gd name="connsiteX2" fmla="*/ 49685 w 83396"/>
                  <a:gd name="connsiteY2" fmla="*/ 47677 h 87709"/>
                  <a:gd name="connsiteX3" fmla="*/ 49140 w 83396"/>
                  <a:gd name="connsiteY3" fmla="*/ 21473 h 87709"/>
                  <a:gd name="connsiteX4" fmla="*/ 83396 w 83396"/>
                  <a:gd name="connsiteY4" fmla="*/ 12465 h 87709"/>
                  <a:gd name="connsiteX5" fmla="*/ 37539 w 83396"/>
                  <a:gd name="connsiteY5" fmla="*/ 2229 h 87709"/>
                  <a:gd name="connsiteX6" fmla="*/ 32080 w 83396"/>
                  <a:gd name="connsiteY6" fmla="*/ 182 h 87709"/>
                  <a:gd name="connsiteX7" fmla="*/ 962 w 83396"/>
                  <a:gd name="connsiteY7" fmla="*/ 40034 h 877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3396" h="87709">
                    <a:moveTo>
                      <a:pt x="962" y="40034"/>
                    </a:moveTo>
                    <a:cubicBezTo>
                      <a:pt x="-2859" y="64191"/>
                      <a:pt x="5057" y="85482"/>
                      <a:pt x="18432" y="87529"/>
                    </a:cubicBezTo>
                    <a:cubicBezTo>
                      <a:pt x="31943" y="89713"/>
                      <a:pt x="46001" y="71834"/>
                      <a:pt x="49685" y="47677"/>
                    </a:cubicBezTo>
                    <a:cubicBezTo>
                      <a:pt x="51187" y="38123"/>
                      <a:pt x="50777" y="29116"/>
                      <a:pt x="49140" y="21473"/>
                    </a:cubicBezTo>
                    <a:cubicBezTo>
                      <a:pt x="73160" y="26249"/>
                      <a:pt x="83396" y="12465"/>
                      <a:pt x="83396" y="12465"/>
                    </a:cubicBezTo>
                    <a:cubicBezTo>
                      <a:pt x="67428" y="12192"/>
                      <a:pt x="47092" y="5641"/>
                      <a:pt x="37539" y="2229"/>
                    </a:cubicBezTo>
                    <a:cubicBezTo>
                      <a:pt x="34127" y="1001"/>
                      <a:pt x="32080" y="182"/>
                      <a:pt x="32080" y="182"/>
                    </a:cubicBezTo>
                    <a:cubicBezTo>
                      <a:pt x="18841" y="-2002"/>
                      <a:pt x="4784" y="15740"/>
                      <a:pt x="962" y="40034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任意多边形 67"/>
              <p:cNvSpPr/>
              <p:nvPr>
                <p:custDataLst>
                  <p:tags r:id="rId71"/>
                </p:custDataLst>
              </p:nvPr>
            </p:nvSpPr>
            <p:spPr>
              <a:xfrm>
                <a:off x="9564387" y="1797385"/>
                <a:ext cx="5459" cy="2047"/>
              </a:xfrm>
              <a:custGeom>
                <a:gdLst>
                  <a:gd name="connsiteX0" fmla="*/ 0 w 5459"/>
                  <a:gd name="connsiteY0" fmla="*/ 0 h 2047"/>
                  <a:gd name="connsiteX1" fmla="*/ 5459 w 5459"/>
                  <a:gd name="connsiteY1" fmla="*/ 2047 h 2047"/>
                  <a:gd name="connsiteX2" fmla="*/ 0 w 5459"/>
                  <a:gd name="connsiteY2" fmla="*/ 0 h 204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459" h="2047">
                    <a:moveTo>
                      <a:pt x="0" y="0"/>
                    </a:moveTo>
                    <a:cubicBezTo>
                      <a:pt x="0" y="0"/>
                      <a:pt x="2047" y="819"/>
                      <a:pt x="5459" y="2047"/>
                    </a:cubicBezTo>
                    <a:cubicBezTo>
                      <a:pt x="3821" y="1092"/>
                      <a:pt x="2047" y="273"/>
                      <a:pt x="0" y="0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任意多边形 68"/>
              <p:cNvSpPr/>
              <p:nvPr>
                <p:custDataLst>
                  <p:tags r:id="rId72"/>
                </p:custDataLst>
              </p:nvPr>
            </p:nvSpPr>
            <p:spPr>
              <a:xfrm>
                <a:off x="9546489" y="1913582"/>
                <a:ext cx="153831" cy="81987"/>
              </a:xfrm>
              <a:custGeom>
                <a:gdLst>
                  <a:gd name="connsiteX0" fmla="*/ 153832 w 153831"/>
                  <a:gd name="connsiteY0" fmla="*/ 15780 h 81987"/>
                  <a:gd name="connsiteX1" fmla="*/ 126263 w 153831"/>
                  <a:gd name="connsiteY1" fmla="*/ 81973 h 81987"/>
                  <a:gd name="connsiteX2" fmla="*/ 91733 w 153831"/>
                  <a:gd name="connsiteY2" fmla="*/ 79653 h 81987"/>
                  <a:gd name="connsiteX3" fmla="*/ 155 w 153831"/>
                  <a:gd name="connsiteY3" fmla="*/ 27244 h 81987"/>
                  <a:gd name="connsiteX4" fmla="*/ 102652 w 153831"/>
                  <a:gd name="connsiteY4" fmla="*/ 2405 h 81987"/>
                  <a:gd name="connsiteX5" fmla="*/ 153832 w 153831"/>
                  <a:gd name="connsiteY5" fmla="*/ 15780 h 819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3831" h="81987">
                    <a:moveTo>
                      <a:pt x="153832" y="15780"/>
                    </a:moveTo>
                    <a:cubicBezTo>
                      <a:pt x="145370" y="38572"/>
                      <a:pt x="136090" y="60682"/>
                      <a:pt x="126263" y="81973"/>
                    </a:cubicBezTo>
                    <a:cubicBezTo>
                      <a:pt x="115481" y="82109"/>
                      <a:pt x="103744" y="81290"/>
                      <a:pt x="91733" y="79653"/>
                    </a:cubicBezTo>
                    <a:cubicBezTo>
                      <a:pt x="38097" y="72146"/>
                      <a:pt x="-2847" y="48672"/>
                      <a:pt x="155" y="27244"/>
                    </a:cubicBezTo>
                    <a:cubicBezTo>
                      <a:pt x="3158" y="5953"/>
                      <a:pt x="49152" y="-5238"/>
                      <a:pt x="102652" y="2405"/>
                    </a:cubicBezTo>
                    <a:cubicBezTo>
                      <a:pt x="121896" y="4998"/>
                      <a:pt x="139365" y="9775"/>
                      <a:pt x="153832" y="15780"/>
                    </a:cubicBezTo>
                    <a:close/>
                  </a:path>
                </a:pathLst>
              </a:custGeom>
              <a:solidFill>
                <a:srgbClr val="FB9476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任意多边形 69"/>
              <p:cNvSpPr/>
              <p:nvPr>
                <p:custDataLst>
                  <p:tags r:id="rId73"/>
                </p:custDataLst>
              </p:nvPr>
            </p:nvSpPr>
            <p:spPr>
              <a:xfrm>
                <a:off x="9110969" y="1843570"/>
                <a:ext cx="196306" cy="82870"/>
              </a:xfrm>
              <a:custGeom>
                <a:gdLst>
                  <a:gd name="connsiteX0" fmla="*/ 196153 w 196306"/>
                  <a:gd name="connsiteY0" fmla="*/ 55356 h 82870"/>
                  <a:gd name="connsiteX1" fmla="*/ 92564 w 196306"/>
                  <a:gd name="connsiteY1" fmla="*/ 80469 h 82870"/>
                  <a:gd name="connsiteX2" fmla="*/ 168 w 196306"/>
                  <a:gd name="connsiteY2" fmla="*/ 27514 h 82870"/>
                  <a:gd name="connsiteX3" fmla="*/ 103756 w 196306"/>
                  <a:gd name="connsiteY3" fmla="*/ 2402 h 82870"/>
                  <a:gd name="connsiteX4" fmla="*/ 196153 w 196306"/>
                  <a:gd name="connsiteY4" fmla="*/ 55356 h 828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6306" h="82870">
                    <a:moveTo>
                      <a:pt x="196153" y="55356"/>
                    </a:moveTo>
                    <a:cubicBezTo>
                      <a:pt x="193151" y="76920"/>
                      <a:pt x="146747" y="88112"/>
                      <a:pt x="92564" y="80469"/>
                    </a:cubicBezTo>
                    <a:cubicBezTo>
                      <a:pt x="38382" y="72826"/>
                      <a:pt x="-2972" y="49078"/>
                      <a:pt x="168" y="27514"/>
                    </a:cubicBezTo>
                    <a:cubicBezTo>
                      <a:pt x="3170" y="5951"/>
                      <a:pt x="49573" y="-5241"/>
                      <a:pt x="103756" y="2402"/>
                    </a:cubicBezTo>
                    <a:cubicBezTo>
                      <a:pt x="157802" y="10045"/>
                      <a:pt x="199156" y="33793"/>
                      <a:pt x="196153" y="55356"/>
                    </a:cubicBezTo>
                    <a:close/>
                  </a:path>
                </a:pathLst>
              </a:custGeom>
              <a:solidFill>
                <a:srgbClr val="FB9476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71" name="组合 70"/>
              <p:cNvGrpSpPr/>
              <p:nvPr>
                <p:custDataLst>
                  <p:tags r:id="rId74"/>
                </p:custDataLst>
              </p:nvPr>
            </p:nvGrpSpPr>
            <p:grpSpPr>
              <a:xfrm>
                <a:off x="8922544" y="1681687"/>
                <a:ext cx="180561" cy="272377"/>
                <a:chOff x="8922544" y="1681687"/>
                <a:chExt cx="180561" cy="272377"/>
              </a:xfrm>
              <a:solidFill>
                <a:schemeClr val="accent1"/>
              </a:solidFill>
            </p:grpSpPr>
            <p:sp>
              <p:nvSpPr>
                <p:cNvPr id="84" name="任意多边形 83"/>
                <p:cNvSpPr/>
                <p:nvPr>
                  <p:custDataLst>
                    <p:tags r:id="rId75"/>
                  </p:custDataLst>
                </p:nvPr>
              </p:nvSpPr>
              <p:spPr>
                <a:xfrm>
                  <a:off x="8922544" y="1681687"/>
                  <a:ext cx="161567" cy="256529"/>
                </a:xfrm>
                <a:custGeom>
                  <a:gdLst>
                    <a:gd name="connsiteX0" fmla="*/ 161023 w 161567"/>
                    <a:gd name="connsiteY0" fmla="*/ 80896 h 256529"/>
                    <a:gd name="connsiteX1" fmla="*/ 138640 w 161567"/>
                    <a:gd name="connsiteY1" fmla="*/ 28078 h 256529"/>
                    <a:gd name="connsiteX2" fmla="*/ 14580 w 161567"/>
                    <a:gd name="connsiteY2" fmla="*/ 35585 h 256529"/>
                    <a:gd name="connsiteX3" fmla="*/ 136184 w 161567"/>
                    <a:gd name="connsiteY3" fmla="*/ 254908 h 256529"/>
                    <a:gd name="connsiteX4" fmla="*/ 161023 w 161567"/>
                    <a:gd name="connsiteY4" fmla="*/ 80896 h 2565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1567" h="256529">
                      <a:moveTo>
                        <a:pt x="161023" y="80896"/>
                      </a:moveTo>
                      <a:cubicBezTo>
                        <a:pt x="163889" y="60424"/>
                        <a:pt x="155291" y="40225"/>
                        <a:pt x="138640" y="28078"/>
                      </a:cubicBezTo>
                      <a:cubicBezTo>
                        <a:pt x="97287" y="-1947"/>
                        <a:pt x="42012" y="-19007"/>
                        <a:pt x="14580" y="35585"/>
                      </a:cubicBezTo>
                      <a:cubicBezTo>
                        <a:pt x="-36327" y="136989"/>
                        <a:pt x="56206" y="272924"/>
                        <a:pt x="136184" y="254908"/>
                      </a:cubicBezTo>
                      <a:lnTo>
                        <a:pt x="161023" y="80896"/>
                      </a:lnTo>
                      <a:close/>
                    </a:path>
                  </a:pathLst>
                </a:custGeom>
                <a:solidFill>
                  <a:srgbClr val="FBB99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5" name="任意多边形 84"/>
                <p:cNvSpPr/>
                <p:nvPr>
                  <p:custDataLst>
                    <p:tags r:id="rId76"/>
                  </p:custDataLst>
                </p:nvPr>
              </p:nvSpPr>
              <p:spPr>
                <a:xfrm>
                  <a:off x="9053405" y="1915252"/>
                  <a:ext cx="49700" cy="38812"/>
                </a:xfrm>
                <a:custGeom>
                  <a:gdLst>
                    <a:gd name="connsiteX0" fmla="*/ 46949 w 49700"/>
                    <a:gd name="connsiteY0" fmla="*/ 14792 h 38812"/>
                    <a:gd name="connsiteX1" fmla="*/ 42309 w 49700"/>
                    <a:gd name="connsiteY1" fmla="*/ 18886 h 38812"/>
                    <a:gd name="connsiteX2" fmla="*/ 28252 w 49700"/>
                    <a:gd name="connsiteY2" fmla="*/ 28576 h 38812"/>
                    <a:gd name="connsiteX3" fmla="*/ 2184 w 49700"/>
                    <a:gd name="connsiteY3" fmla="*/ 38812 h 38812"/>
                    <a:gd name="connsiteX4" fmla="*/ 0 w 49700"/>
                    <a:gd name="connsiteY4" fmla="*/ 22435 h 38812"/>
                    <a:gd name="connsiteX5" fmla="*/ 18561 w 49700"/>
                    <a:gd name="connsiteY5" fmla="*/ 15747 h 38812"/>
                    <a:gd name="connsiteX6" fmla="*/ 33301 w 49700"/>
                    <a:gd name="connsiteY6" fmla="*/ 6603 h 38812"/>
                    <a:gd name="connsiteX7" fmla="*/ 38897 w 49700"/>
                    <a:gd name="connsiteY7" fmla="*/ 1826 h 38812"/>
                    <a:gd name="connsiteX8" fmla="*/ 48314 w 49700"/>
                    <a:gd name="connsiteY8" fmla="*/ 3191 h 38812"/>
                    <a:gd name="connsiteX9" fmla="*/ 46949 w 49700"/>
                    <a:gd name="connsiteY9" fmla="*/ 14792 h 3881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49700" h="38812">
                      <a:moveTo>
                        <a:pt x="46949" y="14792"/>
                      </a:moveTo>
                      <a:cubicBezTo>
                        <a:pt x="45448" y="16293"/>
                        <a:pt x="43810" y="17658"/>
                        <a:pt x="42309" y="18886"/>
                      </a:cubicBezTo>
                      <a:cubicBezTo>
                        <a:pt x="37669" y="22708"/>
                        <a:pt x="33028" y="25847"/>
                        <a:pt x="28252" y="28576"/>
                      </a:cubicBezTo>
                      <a:cubicBezTo>
                        <a:pt x="19517" y="33490"/>
                        <a:pt x="10645" y="36765"/>
                        <a:pt x="2184" y="38812"/>
                      </a:cubicBezTo>
                      <a:cubicBezTo>
                        <a:pt x="1365" y="33490"/>
                        <a:pt x="682" y="28031"/>
                        <a:pt x="0" y="22435"/>
                      </a:cubicBezTo>
                      <a:cubicBezTo>
                        <a:pt x="6142" y="20934"/>
                        <a:pt x="12283" y="18886"/>
                        <a:pt x="18561" y="15747"/>
                      </a:cubicBezTo>
                      <a:cubicBezTo>
                        <a:pt x="23611" y="13427"/>
                        <a:pt x="28525" y="10425"/>
                        <a:pt x="33301" y="6603"/>
                      </a:cubicBezTo>
                      <a:cubicBezTo>
                        <a:pt x="35212" y="5102"/>
                        <a:pt x="37123" y="3464"/>
                        <a:pt x="38897" y="1826"/>
                      </a:cubicBezTo>
                      <a:cubicBezTo>
                        <a:pt x="41900" y="-1040"/>
                        <a:pt x="46130" y="-494"/>
                        <a:pt x="48314" y="3191"/>
                      </a:cubicBezTo>
                      <a:cubicBezTo>
                        <a:pt x="50634" y="6876"/>
                        <a:pt x="49952" y="12062"/>
                        <a:pt x="46949" y="14792"/>
                      </a:cubicBez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6" name="任意多边形 85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8970398" y="1737034"/>
                  <a:ext cx="62453" cy="129277"/>
                </a:xfrm>
                <a:custGeom>
                  <a:gdLst>
                    <a:gd name="connsiteX0" fmla="*/ 52572 w 62453"/>
                    <a:gd name="connsiteY0" fmla="*/ 129137 h 129277"/>
                    <a:gd name="connsiteX1" fmla="*/ 45338 w 62453"/>
                    <a:gd name="connsiteY1" fmla="*/ 120539 h 129277"/>
                    <a:gd name="connsiteX2" fmla="*/ 3166 w 62453"/>
                    <a:gd name="connsiteY2" fmla="*/ 15176 h 129277"/>
                    <a:gd name="connsiteX3" fmla="*/ 1938 w 62453"/>
                    <a:gd name="connsiteY3" fmla="*/ 3166 h 129277"/>
                    <a:gd name="connsiteX4" fmla="*/ 13948 w 62453"/>
                    <a:gd name="connsiteY4" fmla="*/ 1938 h 129277"/>
                    <a:gd name="connsiteX5" fmla="*/ 62398 w 62453"/>
                    <a:gd name="connsiteY5" fmla="*/ 120948 h 129277"/>
                    <a:gd name="connsiteX6" fmla="*/ 53664 w 62453"/>
                    <a:gd name="connsiteY6" fmla="*/ 129274 h 129277"/>
                    <a:gd name="connsiteX7" fmla="*/ 52572 w 62453"/>
                    <a:gd name="connsiteY7" fmla="*/ 129137 h 1292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62452" h="129277">
                      <a:moveTo>
                        <a:pt x="52572" y="129137"/>
                      </a:moveTo>
                      <a:cubicBezTo>
                        <a:pt x="48341" y="128455"/>
                        <a:pt x="45202" y="124770"/>
                        <a:pt x="45338" y="120539"/>
                      </a:cubicBezTo>
                      <a:cubicBezTo>
                        <a:pt x="46976" y="52162"/>
                        <a:pt x="3575" y="15586"/>
                        <a:pt x="3166" y="15176"/>
                      </a:cubicBezTo>
                      <a:cubicBezTo>
                        <a:pt x="-519" y="12174"/>
                        <a:pt x="-1065" y="6851"/>
                        <a:pt x="1938" y="3166"/>
                      </a:cubicBezTo>
                      <a:cubicBezTo>
                        <a:pt x="4940" y="-519"/>
                        <a:pt x="10263" y="-1065"/>
                        <a:pt x="13948" y="1938"/>
                      </a:cubicBezTo>
                      <a:cubicBezTo>
                        <a:pt x="15995" y="3575"/>
                        <a:pt x="64309" y="43837"/>
                        <a:pt x="62398" y="120948"/>
                      </a:cubicBezTo>
                      <a:cubicBezTo>
                        <a:pt x="62262" y="125725"/>
                        <a:pt x="58304" y="129410"/>
                        <a:pt x="53664" y="129274"/>
                      </a:cubicBezTo>
                      <a:cubicBezTo>
                        <a:pt x="53254" y="129274"/>
                        <a:pt x="52845" y="129274"/>
                        <a:pt x="52572" y="129137"/>
                      </a:cubicBez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7" name="任意多边形 86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8961072" y="1787704"/>
                  <a:ext cx="61237" cy="30629"/>
                </a:xfrm>
                <a:custGeom>
                  <a:gdLst>
                    <a:gd name="connsiteX0" fmla="*/ 7306 w 61237"/>
                    <a:gd name="connsiteY0" fmla="*/ 30563 h 30629"/>
                    <a:gd name="connsiteX1" fmla="*/ 2119 w 61237"/>
                    <a:gd name="connsiteY1" fmla="*/ 27697 h 30629"/>
                    <a:gd name="connsiteX2" fmla="*/ 2938 w 61237"/>
                    <a:gd name="connsiteY2" fmla="*/ 15687 h 30629"/>
                    <a:gd name="connsiteX3" fmla="*/ 54937 w 61237"/>
                    <a:gd name="connsiteY3" fmla="*/ 1493 h 30629"/>
                    <a:gd name="connsiteX4" fmla="*/ 60943 w 61237"/>
                    <a:gd name="connsiteY4" fmla="*/ 12002 h 30629"/>
                    <a:gd name="connsiteX5" fmla="*/ 50434 w 61237"/>
                    <a:gd name="connsiteY5" fmla="*/ 18007 h 30629"/>
                    <a:gd name="connsiteX6" fmla="*/ 13993 w 61237"/>
                    <a:gd name="connsiteY6" fmla="*/ 28652 h 30629"/>
                    <a:gd name="connsiteX7" fmla="*/ 7306 w 61237"/>
                    <a:gd name="connsiteY7" fmla="*/ 30563 h 306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61236" h="30629">
                      <a:moveTo>
                        <a:pt x="7306" y="30563"/>
                      </a:moveTo>
                      <a:cubicBezTo>
                        <a:pt x="5395" y="30290"/>
                        <a:pt x="3484" y="29335"/>
                        <a:pt x="2119" y="27697"/>
                      </a:cubicBezTo>
                      <a:cubicBezTo>
                        <a:pt x="-1020" y="24148"/>
                        <a:pt x="-610" y="18689"/>
                        <a:pt x="2938" y="15687"/>
                      </a:cubicBezTo>
                      <a:cubicBezTo>
                        <a:pt x="3894" y="14868"/>
                        <a:pt x="27914" y="-5604"/>
                        <a:pt x="54937" y="1493"/>
                      </a:cubicBezTo>
                      <a:cubicBezTo>
                        <a:pt x="59441" y="2721"/>
                        <a:pt x="62171" y="7361"/>
                        <a:pt x="60943" y="12002"/>
                      </a:cubicBezTo>
                      <a:cubicBezTo>
                        <a:pt x="59714" y="16505"/>
                        <a:pt x="55074" y="19235"/>
                        <a:pt x="50434" y="18007"/>
                      </a:cubicBezTo>
                      <a:cubicBezTo>
                        <a:pt x="32282" y="13230"/>
                        <a:pt x="14266" y="28516"/>
                        <a:pt x="13993" y="28652"/>
                      </a:cubicBezTo>
                      <a:cubicBezTo>
                        <a:pt x="12219" y="30290"/>
                        <a:pt x="9763" y="30836"/>
                        <a:pt x="7306" y="30563"/>
                      </a:cubicBez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72" name="任意多边形 71"/>
              <p:cNvSpPr/>
              <p:nvPr>
                <p:custDataLst>
                  <p:tags r:id="rId79"/>
                </p:custDataLst>
              </p:nvPr>
            </p:nvSpPr>
            <p:spPr>
              <a:xfrm>
                <a:off x="9420549" y="1817040"/>
                <a:ext cx="67277" cy="154894"/>
              </a:xfrm>
              <a:custGeom>
                <a:gdLst>
                  <a:gd name="connsiteX0" fmla="*/ 7358 w 67277"/>
                  <a:gd name="connsiteY0" fmla="*/ 154767 h 154894"/>
                  <a:gd name="connsiteX1" fmla="*/ 125 w 67277"/>
                  <a:gd name="connsiteY1" fmla="*/ 147669 h 154894"/>
                  <a:gd name="connsiteX2" fmla="*/ 5174 w 67277"/>
                  <a:gd name="connsiteY2" fmla="*/ 138525 h 154894"/>
                  <a:gd name="connsiteX3" fmla="*/ 49940 w 67277"/>
                  <a:gd name="connsiteY3" fmla="*/ 110274 h 154894"/>
                  <a:gd name="connsiteX4" fmla="*/ 31242 w 67277"/>
                  <a:gd name="connsiteY4" fmla="*/ 10097 h 154894"/>
                  <a:gd name="connsiteX5" fmla="*/ 38066 w 67277"/>
                  <a:gd name="connsiteY5" fmla="*/ 134 h 154894"/>
                  <a:gd name="connsiteX6" fmla="*/ 38066 w 67277"/>
                  <a:gd name="connsiteY6" fmla="*/ 134 h 154894"/>
                  <a:gd name="connsiteX7" fmla="*/ 48029 w 67277"/>
                  <a:gd name="connsiteY7" fmla="*/ 6958 h 154894"/>
                  <a:gd name="connsiteX8" fmla="*/ 67000 w 67277"/>
                  <a:gd name="connsiteY8" fmla="*/ 108500 h 154894"/>
                  <a:gd name="connsiteX9" fmla="*/ 12271 w 67277"/>
                  <a:gd name="connsiteY9" fmla="*/ 154084 h 154894"/>
                  <a:gd name="connsiteX10" fmla="*/ 7358 w 67277"/>
                  <a:gd name="connsiteY10" fmla="*/ 154767 h 154894"/>
                  <a:gd name="connsiteX11" fmla="*/ 50213 w 67277"/>
                  <a:gd name="connsiteY11" fmla="*/ 111639 h 154894"/>
                  <a:gd name="connsiteX12" fmla="*/ 50213 w 67277"/>
                  <a:gd name="connsiteY12" fmla="*/ 111639 h 154894"/>
                  <a:gd name="connsiteX13" fmla="*/ 50213 w 67277"/>
                  <a:gd name="connsiteY13" fmla="*/ 111639 h 15489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67277" h="154894">
                    <a:moveTo>
                      <a:pt x="7358" y="154767"/>
                    </a:moveTo>
                    <a:cubicBezTo>
                      <a:pt x="3946" y="154221"/>
                      <a:pt x="807" y="151627"/>
                      <a:pt x="125" y="147669"/>
                    </a:cubicBezTo>
                    <a:cubicBezTo>
                      <a:pt x="-558" y="143848"/>
                      <a:pt x="1626" y="140163"/>
                      <a:pt x="5174" y="138525"/>
                    </a:cubicBezTo>
                    <a:cubicBezTo>
                      <a:pt x="26192" y="128562"/>
                      <a:pt x="46528" y="115733"/>
                      <a:pt x="49940" y="110274"/>
                    </a:cubicBezTo>
                    <a:cubicBezTo>
                      <a:pt x="47074" y="94715"/>
                      <a:pt x="35473" y="32753"/>
                      <a:pt x="31242" y="10097"/>
                    </a:cubicBezTo>
                    <a:cubicBezTo>
                      <a:pt x="30423" y="5457"/>
                      <a:pt x="33426" y="953"/>
                      <a:pt x="38066" y="134"/>
                    </a:cubicBezTo>
                    <a:lnTo>
                      <a:pt x="38066" y="134"/>
                    </a:lnTo>
                    <a:cubicBezTo>
                      <a:pt x="42706" y="-684"/>
                      <a:pt x="47210" y="2318"/>
                      <a:pt x="48029" y="6958"/>
                    </a:cubicBezTo>
                    <a:cubicBezTo>
                      <a:pt x="52396" y="30297"/>
                      <a:pt x="64543" y="95534"/>
                      <a:pt x="67000" y="108500"/>
                    </a:cubicBezTo>
                    <a:cubicBezTo>
                      <a:pt x="67819" y="113004"/>
                      <a:pt x="70412" y="126515"/>
                      <a:pt x="12271" y="154084"/>
                    </a:cubicBezTo>
                    <a:cubicBezTo>
                      <a:pt x="10634" y="154903"/>
                      <a:pt x="8859" y="155039"/>
                      <a:pt x="7358" y="154767"/>
                    </a:cubicBezTo>
                    <a:close/>
                    <a:moveTo>
                      <a:pt x="50213" y="111639"/>
                    </a:moveTo>
                    <a:lnTo>
                      <a:pt x="50213" y="111639"/>
                    </a:lnTo>
                    <a:lnTo>
                      <a:pt x="50213" y="111639"/>
                    </a:lnTo>
                    <a:close/>
                  </a:path>
                </a:pathLst>
              </a:custGeom>
              <a:solidFill>
                <a:srgbClr val="FB9476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任意多边形 72"/>
              <p:cNvSpPr/>
              <p:nvPr>
                <p:custDataLst>
                  <p:tags r:id="rId80"/>
                </p:custDataLst>
              </p:nvPr>
            </p:nvSpPr>
            <p:spPr>
              <a:xfrm>
                <a:off x="9248572" y="1754940"/>
                <a:ext cx="71607" cy="90897"/>
              </a:xfrm>
              <a:custGeom>
                <a:gdLst>
                  <a:gd name="connsiteX0" fmla="*/ 70833 w 71607"/>
                  <a:gd name="connsiteY0" fmla="*/ 50361 h 90897"/>
                  <a:gd name="connsiteX1" fmla="*/ 40262 w 71607"/>
                  <a:gd name="connsiteY1" fmla="*/ 90759 h 90897"/>
                  <a:gd name="connsiteX2" fmla="*/ 21973 w 71607"/>
                  <a:gd name="connsiteY2" fmla="*/ 43401 h 90897"/>
                  <a:gd name="connsiteX3" fmla="*/ 30162 w 71607"/>
                  <a:gd name="connsiteY3" fmla="*/ 18561 h 90897"/>
                  <a:gd name="connsiteX4" fmla="*/ 0 w 71607"/>
                  <a:gd name="connsiteY4" fmla="*/ 0 h 90897"/>
                  <a:gd name="connsiteX5" fmla="*/ 46813 w 71607"/>
                  <a:gd name="connsiteY5" fmla="*/ 3548 h 90897"/>
                  <a:gd name="connsiteX6" fmla="*/ 52681 w 71607"/>
                  <a:gd name="connsiteY6" fmla="*/ 3139 h 90897"/>
                  <a:gd name="connsiteX7" fmla="*/ 70833 w 71607"/>
                  <a:gd name="connsiteY7" fmla="*/ 50361 h 9089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607" h="90897">
                    <a:moveTo>
                      <a:pt x="70833" y="50361"/>
                    </a:moveTo>
                    <a:cubicBezTo>
                      <a:pt x="67421" y="74518"/>
                      <a:pt x="53637" y="92670"/>
                      <a:pt x="40262" y="90759"/>
                    </a:cubicBezTo>
                    <a:cubicBezTo>
                      <a:pt x="26750" y="88849"/>
                      <a:pt x="18561" y="67694"/>
                      <a:pt x="21973" y="43401"/>
                    </a:cubicBezTo>
                    <a:cubicBezTo>
                      <a:pt x="23338" y="33847"/>
                      <a:pt x="26341" y="25385"/>
                      <a:pt x="30162" y="18561"/>
                    </a:cubicBezTo>
                    <a:cubicBezTo>
                      <a:pt x="5869" y="16105"/>
                      <a:pt x="0" y="0"/>
                      <a:pt x="0" y="0"/>
                    </a:cubicBezTo>
                    <a:cubicBezTo>
                      <a:pt x="15286" y="4367"/>
                      <a:pt x="36713" y="4094"/>
                      <a:pt x="46813" y="3548"/>
                    </a:cubicBezTo>
                    <a:cubicBezTo>
                      <a:pt x="50361" y="3275"/>
                      <a:pt x="52681" y="3139"/>
                      <a:pt x="52681" y="3139"/>
                    </a:cubicBezTo>
                    <a:cubicBezTo>
                      <a:pt x="66056" y="5050"/>
                      <a:pt x="74245" y="26204"/>
                      <a:pt x="70833" y="50361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任意多边形 73"/>
              <p:cNvSpPr/>
              <p:nvPr>
                <p:custDataLst>
                  <p:tags r:id="rId81"/>
                </p:custDataLst>
              </p:nvPr>
            </p:nvSpPr>
            <p:spPr>
              <a:xfrm>
                <a:off x="9295248" y="1757942"/>
                <a:ext cx="5868" cy="545"/>
              </a:xfrm>
              <a:custGeom>
                <a:gdLst>
                  <a:gd name="connsiteX0" fmla="*/ 5869 w 5868"/>
                  <a:gd name="connsiteY0" fmla="*/ 136 h 545"/>
                  <a:gd name="connsiteX1" fmla="*/ 0 w 5868"/>
                  <a:gd name="connsiteY1" fmla="*/ 546 h 545"/>
                  <a:gd name="connsiteX2" fmla="*/ 5869 w 5868"/>
                  <a:gd name="connsiteY2" fmla="*/ 136 h 54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868" h="545">
                    <a:moveTo>
                      <a:pt x="5869" y="136"/>
                    </a:moveTo>
                    <a:cubicBezTo>
                      <a:pt x="5869" y="136"/>
                      <a:pt x="3685" y="273"/>
                      <a:pt x="0" y="546"/>
                    </a:cubicBezTo>
                    <a:cubicBezTo>
                      <a:pt x="1911" y="0"/>
                      <a:pt x="3958" y="-136"/>
                      <a:pt x="5869" y="136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任意多边形 74"/>
              <p:cNvSpPr/>
              <p:nvPr>
                <p:custDataLst>
                  <p:tags r:id="rId82"/>
                </p:custDataLst>
              </p:nvPr>
            </p:nvSpPr>
            <p:spPr>
              <a:xfrm>
                <a:off x="9542605" y="1676245"/>
                <a:ext cx="125015" cy="126092"/>
              </a:xfrm>
              <a:custGeom>
                <a:gdLst>
                  <a:gd name="connsiteX0" fmla="*/ 114043 w 125015"/>
                  <a:gd name="connsiteY0" fmla="*/ 122505 h 126092"/>
                  <a:gd name="connsiteX1" fmla="*/ 95755 w 125015"/>
                  <a:gd name="connsiteY1" fmla="*/ 93298 h 126092"/>
                  <a:gd name="connsiteX2" fmla="*/ 72553 w 125015"/>
                  <a:gd name="connsiteY2" fmla="*/ 68595 h 126092"/>
                  <a:gd name="connsiteX3" fmla="*/ 45530 w 125015"/>
                  <a:gd name="connsiteY3" fmla="*/ 50307 h 126092"/>
                  <a:gd name="connsiteX4" fmla="*/ 16050 w 125015"/>
                  <a:gd name="connsiteY4" fmla="*/ 39798 h 126092"/>
                  <a:gd name="connsiteX5" fmla="*/ 15095 w 125015"/>
                  <a:gd name="connsiteY5" fmla="*/ 39525 h 126092"/>
                  <a:gd name="connsiteX6" fmla="*/ 628 w 125015"/>
                  <a:gd name="connsiteY6" fmla="*/ 15095 h 126092"/>
                  <a:gd name="connsiteX7" fmla="*/ 25058 w 125015"/>
                  <a:gd name="connsiteY7" fmla="*/ 628 h 126092"/>
                  <a:gd name="connsiteX8" fmla="*/ 28743 w 125015"/>
                  <a:gd name="connsiteY8" fmla="*/ 1993 h 126092"/>
                  <a:gd name="connsiteX9" fmla="*/ 63682 w 125015"/>
                  <a:gd name="connsiteY9" fmla="*/ 23147 h 126092"/>
                  <a:gd name="connsiteX10" fmla="*/ 91387 w 125015"/>
                  <a:gd name="connsiteY10" fmla="*/ 51399 h 126092"/>
                  <a:gd name="connsiteX11" fmla="*/ 111586 w 125015"/>
                  <a:gd name="connsiteY11" fmla="*/ 83881 h 126092"/>
                  <a:gd name="connsiteX12" fmla="*/ 124825 w 125015"/>
                  <a:gd name="connsiteY12" fmla="*/ 119229 h 126092"/>
                  <a:gd name="connsiteX13" fmla="*/ 120867 w 125015"/>
                  <a:gd name="connsiteY13" fmla="*/ 125917 h 126092"/>
                  <a:gd name="connsiteX14" fmla="*/ 114589 w 125015"/>
                  <a:gd name="connsiteY14" fmla="*/ 122914 h 126092"/>
                  <a:gd name="connsiteX15" fmla="*/ 114043 w 125015"/>
                  <a:gd name="connsiteY15" fmla="*/ 122505 h 1260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25015" h="126091">
                    <a:moveTo>
                      <a:pt x="114043" y="122505"/>
                    </a:moveTo>
                    <a:cubicBezTo>
                      <a:pt x="109130" y="112405"/>
                      <a:pt x="102715" y="102306"/>
                      <a:pt x="95755" y="93298"/>
                    </a:cubicBezTo>
                    <a:cubicBezTo>
                      <a:pt x="88794" y="84154"/>
                      <a:pt x="80878" y="75829"/>
                      <a:pt x="72553" y="68595"/>
                    </a:cubicBezTo>
                    <a:cubicBezTo>
                      <a:pt x="64228" y="61225"/>
                      <a:pt x="55084" y="55084"/>
                      <a:pt x="45530" y="50307"/>
                    </a:cubicBezTo>
                    <a:cubicBezTo>
                      <a:pt x="36113" y="45121"/>
                      <a:pt x="26013" y="42254"/>
                      <a:pt x="16050" y="39798"/>
                    </a:cubicBezTo>
                    <a:lnTo>
                      <a:pt x="15095" y="39525"/>
                    </a:lnTo>
                    <a:cubicBezTo>
                      <a:pt x="4313" y="36795"/>
                      <a:pt x="-2102" y="25877"/>
                      <a:pt x="628" y="15095"/>
                    </a:cubicBezTo>
                    <a:cubicBezTo>
                      <a:pt x="3358" y="4313"/>
                      <a:pt x="14276" y="-2102"/>
                      <a:pt x="25058" y="628"/>
                    </a:cubicBezTo>
                    <a:cubicBezTo>
                      <a:pt x="26286" y="901"/>
                      <a:pt x="27515" y="1447"/>
                      <a:pt x="28743" y="1993"/>
                    </a:cubicBezTo>
                    <a:cubicBezTo>
                      <a:pt x="41299" y="7861"/>
                      <a:pt x="53309" y="14412"/>
                      <a:pt x="63682" y="23147"/>
                    </a:cubicBezTo>
                    <a:cubicBezTo>
                      <a:pt x="74191" y="31473"/>
                      <a:pt x="83472" y="41026"/>
                      <a:pt x="91387" y="51399"/>
                    </a:cubicBezTo>
                    <a:cubicBezTo>
                      <a:pt x="99303" y="61635"/>
                      <a:pt x="105991" y="72553"/>
                      <a:pt x="111586" y="83881"/>
                    </a:cubicBezTo>
                    <a:cubicBezTo>
                      <a:pt x="117046" y="95345"/>
                      <a:pt x="121549" y="106810"/>
                      <a:pt x="124825" y="119229"/>
                    </a:cubicBezTo>
                    <a:cubicBezTo>
                      <a:pt x="125644" y="122232"/>
                      <a:pt x="123733" y="125234"/>
                      <a:pt x="120867" y="125917"/>
                    </a:cubicBezTo>
                    <a:cubicBezTo>
                      <a:pt x="118274" y="126599"/>
                      <a:pt x="115681" y="125234"/>
                      <a:pt x="114589" y="122914"/>
                    </a:cubicBezTo>
                    <a:lnTo>
                      <a:pt x="114043" y="122505"/>
                    </a:ln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任意多边形 75"/>
              <p:cNvSpPr/>
              <p:nvPr>
                <p:custDataLst>
                  <p:tags r:id="rId83"/>
                </p:custDataLst>
              </p:nvPr>
            </p:nvSpPr>
            <p:spPr>
              <a:xfrm>
                <a:off x="9195225" y="1642578"/>
                <a:ext cx="171987" cy="91771"/>
              </a:xfrm>
              <a:custGeom>
                <a:gdLst>
                  <a:gd name="connsiteX0" fmla="*/ 1075 w 171987"/>
                  <a:gd name="connsiteY0" fmla="*/ 82883 h 91771"/>
                  <a:gd name="connsiteX1" fmla="*/ 29873 w 171987"/>
                  <a:gd name="connsiteY1" fmla="*/ 51219 h 91771"/>
                  <a:gd name="connsiteX2" fmla="*/ 64812 w 171987"/>
                  <a:gd name="connsiteY2" fmla="*/ 25561 h 91771"/>
                  <a:gd name="connsiteX3" fmla="*/ 105483 w 171987"/>
                  <a:gd name="connsiteY3" fmla="*/ 7546 h 91771"/>
                  <a:gd name="connsiteX4" fmla="*/ 150658 w 171987"/>
                  <a:gd name="connsiteY4" fmla="*/ 39 h 91771"/>
                  <a:gd name="connsiteX5" fmla="*/ 171949 w 171987"/>
                  <a:gd name="connsiteY5" fmla="*/ 18737 h 91771"/>
                  <a:gd name="connsiteX6" fmla="*/ 153251 w 171987"/>
                  <a:gd name="connsiteY6" fmla="*/ 40028 h 91771"/>
                  <a:gd name="connsiteX7" fmla="*/ 149975 w 171987"/>
                  <a:gd name="connsiteY7" fmla="*/ 40028 h 91771"/>
                  <a:gd name="connsiteX8" fmla="*/ 148747 w 171987"/>
                  <a:gd name="connsiteY8" fmla="*/ 39891 h 91771"/>
                  <a:gd name="connsiteX9" fmla="*/ 112443 w 171987"/>
                  <a:gd name="connsiteY9" fmla="*/ 39482 h 91771"/>
                  <a:gd name="connsiteX10" fmla="*/ 75867 w 171987"/>
                  <a:gd name="connsiteY10" fmla="*/ 48490 h 91771"/>
                  <a:gd name="connsiteX11" fmla="*/ 40928 w 171987"/>
                  <a:gd name="connsiteY11" fmla="*/ 65823 h 91771"/>
                  <a:gd name="connsiteX12" fmla="*/ 9674 w 171987"/>
                  <a:gd name="connsiteY12" fmla="*/ 89980 h 91771"/>
                  <a:gd name="connsiteX13" fmla="*/ 9401 w 171987"/>
                  <a:gd name="connsiteY13" fmla="*/ 90253 h 91771"/>
                  <a:gd name="connsiteX14" fmla="*/ 1621 w 171987"/>
                  <a:gd name="connsiteY14" fmla="*/ 90116 h 91771"/>
                  <a:gd name="connsiteX15" fmla="*/ 1075 w 171987"/>
                  <a:gd name="connsiteY15" fmla="*/ 82883 h 917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171987" h="91771">
                    <a:moveTo>
                      <a:pt x="1075" y="82883"/>
                    </a:moveTo>
                    <a:cubicBezTo>
                      <a:pt x="9674" y="71145"/>
                      <a:pt x="19227" y="60909"/>
                      <a:pt x="29873" y="51219"/>
                    </a:cubicBezTo>
                    <a:cubicBezTo>
                      <a:pt x="40518" y="41666"/>
                      <a:pt x="52119" y="33067"/>
                      <a:pt x="64812" y="25561"/>
                    </a:cubicBezTo>
                    <a:cubicBezTo>
                      <a:pt x="77368" y="17918"/>
                      <a:pt x="91152" y="11913"/>
                      <a:pt x="105483" y="7546"/>
                    </a:cubicBezTo>
                    <a:cubicBezTo>
                      <a:pt x="119950" y="2769"/>
                      <a:pt x="135235" y="995"/>
                      <a:pt x="150658" y="39"/>
                    </a:cubicBezTo>
                    <a:cubicBezTo>
                      <a:pt x="161713" y="-643"/>
                      <a:pt x="171266" y="7682"/>
                      <a:pt x="171949" y="18737"/>
                    </a:cubicBezTo>
                    <a:cubicBezTo>
                      <a:pt x="172631" y="29792"/>
                      <a:pt x="164306" y="39345"/>
                      <a:pt x="153251" y="40028"/>
                    </a:cubicBezTo>
                    <a:cubicBezTo>
                      <a:pt x="152159" y="40164"/>
                      <a:pt x="151067" y="40028"/>
                      <a:pt x="149975" y="40028"/>
                    </a:cubicBezTo>
                    <a:lnTo>
                      <a:pt x="148747" y="39891"/>
                    </a:lnTo>
                    <a:cubicBezTo>
                      <a:pt x="136873" y="38663"/>
                      <a:pt x="124590" y="37708"/>
                      <a:pt x="112443" y="39482"/>
                    </a:cubicBezTo>
                    <a:cubicBezTo>
                      <a:pt x="100160" y="40983"/>
                      <a:pt x="87877" y="43849"/>
                      <a:pt x="75867" y="48490"/>
                    </a:cubicBezTo>
                    <a:cubicBezTo>
                      <a:pt x="63856" y="52993"/>
                      <a:pt x="52119" y="58726"/>
                      <a:pt x="40928" y="65823"/>
                    </a:cubicBezTo>
                    <a:cubicBezTo>
                      <a:pt x="29873" y="72783"/>
                      <a:pt x="18954" y="80972"/>
                      <a:pt x="9674" y="89980"/>
                    </a:cubicBezTo>
                    <a:lnTo>
                      <a:pt x="9401" y="90253"/>
                    </a:lnTo>
                    <a:cubicBezTo>
                      <a:pt x="7217" y="92300"/>
                      <a:pt x="3668" y="92300"/>
                      <a:pt x="1621" y="90116"/>
                    </a:cubicBezTo>
                    <a:cubicBezTo>
                      <a:pt x="-289" y="87932"/>
                      <a:pt x="-562" y="84930"/>
                      <a:pt x="1075" y="82883"/>
                    </a:cubicBezTo>
                    <a:close/>
                  </a:path>
                </a:pathLst>
              </a:custGeom>
              <a:solidFill>
                <a:srgbClr val="18181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任意多边形 76"/>
              <p:cNvSpPr/>
              <p:nvPr>
                <p:custDataLst>
                  <p:tags r:id="rId84"/>
                </p:custDataLst>
              </p:nvPr>
            </p:nvSpPr>
            <p:spPr>
              <a:xfrm>
                <a:off x="9184933" y="1374210"/>
                <a:ext cx="615925" cy="336071"/>
              </a:xfrm>
              <a:custGeom>
                <a:gdLst>
                  <a:gd name="connsiteX0" fmla="*/ 1677 w 615925"/>
                  <a:gd name="connsiteY0" fmla="*/ 130015 h 336071"/>
                  <a:gd name="connsiteX1" fmla="*/ 530401 w 615925"/>
                  <a:gd name="connsiteY1" fmla="*/ 335691 h 336071"/>
                  <a:gd name="connsiteX2" fmla="*/ 259625 w 615925"/>
                  <a:gd name="connsiteY2" fmla="*/ 1451 h 336071"/>
                  <a:gd name="connsiteX3" fmla="*/ 1677 w 615925"/>
                  <a:gd name="connsiteY3" fmla="*/ 130015 h 3360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5925" h="336071">
                    <a:moveTo>
                      <a:pt x="1677" y="130015"/>
                    </a:moveTo>
                    <a:cubicBezTo>
                      <a:pt x="1677" y="130015"/>
                      <a:pt x="160131" y="346337"/>
                      <a:pt x="530401" y="335691"/>
                    </a:cubicBezTo>
                    <a:cubicBezTo>
                      <a:pt x="729663" y="329959"/>
                      <a:pt x="556606" y="18921"/>
                      <a:pt x="259625" y="1451"/>
                    </a:cubicBezTo>
                    <a:cubicBezTo>
                      <a:pt x="-37220" y="-16018"/>
                      <a:pt x="1677" y="130015"/>
                      <a:pt x="1677" y="130015"/>
                    </a:cubicBez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A2E70"/>
                  </a:solidFill>
                </a:endParaRPr>
              </a:p>
            </p:txBody>
          </p:sp>
          <p:sp>
            <p:nvSpPr>
              <p:cNvPr id="78" name="任意多边形 77"/>
              <p:cNvSpPr/>
              <p:nvPr>
                <p:custDataLst>
                  <p:tags r:id="rId85"/>
                </p:custDataLst>
              </p:nvPr>
            </p:nvSpPr>
            <p:spPr>
              <a:xfrm>
                <a:off x="9700321" y="1643370"/>
                <a:ext cx="53600" cy="285855"/>
              </a:xfrm>
              <a:custGeom>
                <a:gdLst>
                  <a:gd name="connsiteX0" fmla="*/ 15968 w 53600"/>
                  <a:gd name="connsiteY0" fmla="*/ 32684 h 285855"/>
                  <a:gd name="connsiteX1" fmla="*/ 0 w 53600"/>
                  <a:gd name="connsiteY1" fmla="*/ 285855 h 285855"/>
                  <a:gd name="connsiteX2" fmla="*/ 49269 w 53600"/>
                  <a:gd name="connsiteY2" fmla="*/ 44831 h 285855"/>
                  <a:gd name="connsiteX3" fmla="*/ 15968 w 53600"/>
                  <a:gd name="connsiteY3" fmla="*/ 32684 h 28585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3599" h="285855">
                    <a:moveTo>
                      <a:pt x="15968" y="32684"/>
                    </a:moveTo>
                    <a:cubicBezTo>
                      <a:pt x="15968" y="32684"/>
                      <a:pt x="38215" y="197689"/>
                      <a:pt x="0" y="285855"/>
                    </a:cubicBezTo>
                    <a:cubicBezTo>
                      <a:pt x="0" y="285855"/>
                      <a:pt x="71652" y="138184"/>
                      <a:pt x="49269" y="44831"/>
                    </a:cubicBezTo>
                    <a:cubicBezTo>
                      <a:pt x="27023" y="-48385"/>
                      <a:pt x="15968" y="32684"/>
                      <a:pt x="15968" y="32684"/>
                    </a:cubicBez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任意多边形 78"/>
              <p:cNvSpPr/>
              <p:nvPr>
                <p:custDataLst>
                  <p:tags r:id="rId86"/>
                </p:custDataLst>
              </p:nvPr>
            </p:nvSpPr>
            <p:spPr>
              <a:xfrm>
                <a:off x="8601558" y="1244747"/>
                <a:ext cx="925024" cy="1274848"/>
              </a:xfrm>
              <a:custGeom>
                <a:gdLst>
                  <a:gd name="connsiteX0" fmla="*/ 684273 w 925024"/>
                  <a:gd name="connsiteY0" fmla="*/ 260161 h 1274848"/>
                  <a:gd name="connsiteX1" fmla="*/ 550932 w 925024"/>
                  <a:gd name="connsiteY1" fmla="*/ 803898 h 1274848"/>
                  <a:gd name="connsiteX2" fmla="*/ 483101 w 925024"/>
                  <a:gd name="connsiteY2" fmla="*/ 1258241 h 1274848"/>
                  <a:gd name="connsiteX3" fmla="*/ 42407 w 925024"/>
                  <a:gd name="connsiteY3" fmla="*/ 1269569 h 1274848"/>
                  <a:gd name="connsiteX4" fmla="*/ 42407 w 925024"/>
                  <a:gd name="connsiteY4" fmla="*/ 1269569 h 1274848"/>
                  <a:gd name="connsiteX5" fmla="*/ 37630 w 925024"/>
                  <a:gd name="connsiteY5" fmla="*/ 1271479 h 1274848"/>
                  <a:gd name="connsiteX6" fmla="*/ 26575 w 925024"/>
                  <a:gd name="connsiteY6" fmla="*/ 1274618 h 1274848"/>
                  <a:gd name="connsiteX7" fmla="*/ 4738 w 925024"/>
                  <a:gd name="connsiteY7" fmla="*/ 1183723 h 1274848"/>
                  <a:gd name="connsiteX8" fmla="*/ 20706 w 925024"/>
                  <a:gd name="connsiteY8" fmla="*/ 1112071 h 1274848"/>
                  <a:gd name="connsiteX9" fmla="*/ 192672 w 925024"/>
                  <a:gd name="connsiteY9" fmla="*/ 643807 h 1274848"/>
                  <a:gd name="connsiteX10" fmla="*/ 360679 w 925024"/>
                  <a:gd name="connsiteY10" fmla="*/ 286911 h 1274848"/>
                  <a:gd name="connsiteX11" fmla="*/ 410903 w 925024"/>
                  <a:gd name="connsiteY11" fmla="*/ 197244 h 1274848"/>
                  <a:gd name="connsiteX12" fmla="*/ 925024 w 925024"/>
                  <a:gd name="connsiteY12" fmla="*/ 9583 h 1274848"/>
                  <a:gd name="connsiteX13" fmla="*/ 684273 w 925024"/>
                  <a:gd name="connsiteY13" fmla="*/ 260161 h 127484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925024" h="1274848">
                    <a:moveTo>
                      <a:pt x="684273" y="260161"/>
                    </a:moveTo>
                    <a:cubicBezTo>
                      <a:pt x="684273" y="260161"/>
                      <a:pt x="507804" y="560963"/>
                      <a:pt x="550932" y="803898"/>
                    </a:cubicBezTo>
                    <a:cubicBezTo>
                      <a:pt x="594060" y="1046696"/>
                      <a:pt x="657114" y="1240089"/>
                      <a:pt x="483101" y="1258241"/>
                    </a:cubicBezTo>
                    <a:cubicBezTo>
                      <a:pt x="310863" y="1276256"/>
                      <a:pt x="196629" y="1208562"/>
                      <a:pt x="42407" y="1269569"/>
                    </a:cubicBezTo>
                    <a:lnTo>
                      <a:pt x="42407" y="1269569"/>
                    </a:lnTo>
                    <a:cubicBezTo>
                      <a:pt x="40769" y="1270251"/>
                      <a:pt x="39268" y="1270933"/>
                      <a:pt x="37630" y="1271479"/>
                    </a:cubicBezTo>
                    <a:cubicBezTo>
                      <a:pt x="33536" y="1273117"/>
                      <a:pt x="29987" y="1274209"/>
                      <a:pt x="26575" y="1274618"/>
                    </a:cubicBezTo>
                    <a:cubicBezTo>
                      <a:pt x="-175" y="1278030"/>
                      <a:pt x="-5225" y="1243228"/>
                      <a:pt x="4738" y="1183723"/>
                    </a:cubicBezTo>
                    <a:cubicBezTo>
                      <a:pt x="8287" y="1162705"/>
                      <a:pt x="13746" y="1138548"/>
                      <a:pt x="20706" y="1112071"/>
                    </a:cubicBezTo>
                    <a:cubicBezTo>
                      <a:pt x="53189" y="988965"/>
                      <a:pt x="120064" y="812906"/>
                      <a:pt x="192672" y="643807"/>
                    </a:cubicBezTo>
                    <a:cubicBezTo>
                      <a:pt x="249720" y="510875"/>
                      <a:pt x="310317" y="382311"/>
                      <a:pt x="360679" y="286911"/>
                    </a:cubicBezTo>
                    <a:cubicBezTo>
                      <a:pt x="378967" y="252109"/>
                      <a:pt x="396027" y="221810"/>
                      <a:pt x="410903" y="197244"/>
                    </a:cubicBezTo>
                    <a:cubicBezTo>
                      <a:pt x="570176" y="-64116"/>
                      <a:pt x="925024" y="9583"/>
                      <a:pt x="925024" y="9583"/>
                    </a:cubicBezTo>
                    <a:lnTo>
                      <a:pt x="684273" y="260161"/>
                    </a:lnTo>
                    <a:close/>
                  </a:path>
                </a:pathLst>
              </a:custGeom>
              <a:solidFill>
                <a:schemeClr val="bg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A2E70"/>
                  </a:solidFill>
                </a:endParaRPr>
              </a:p>
            </p:txBody>
          </p:sp>
          <p:sp>
            <p:nvSpPr>
              <p:cNvPr id="80" name="任意多边形 79"/>
              <p:cNvSpPr/>
              <p:nvPr>
                <p:custDataLst>
                  <p:tags r:id="rId87"/>
                </p:custDataLst>
              </p:nvPr>
            </p:nvSpPr>
            <p:spPr>
              <a:xfrm>
                <a:off x="8604588" y="1530461"/>
                <a:ext cx="369058" cy="988631"/>
              </a:xfrm>
              <a:custGeom>
                <a:gdLst>
                  <a:gd name="connsiteX0" fmla="*/ 368021 w 369058"/>
                  <a:gd name="connsiteY0" fmla="*/ 12252 h 988631"/>
                  <a:gd name="connsiteX1" fmla="*/ 189505 w 369058"/>
                  <a:gd name="connsiteY1" fmla="*/ 357820 h 988631"/>
                  <a:gd name="connsiteX2" fmla="*/ 31461 w 369058"/>
                  <a:gd name="connsiteY2" fmla="*/ 734232 h 988631"/>
                  <a:gd name="connsiteX3" fmla="*/ 17676 w 369058"/>
                  <a:gd name="connsiteY3" fmla="*/ 826083 h 988631"/>
                  <a:gd name="connsiteX4" fmla="*/ 39377 w 369058"/>
                  <a:gd name="connsiteY4" fmla="*/ 983582 h 988631"/>
                  <a:gd name="connsiteX5" fmla="*/ 34600 w 369058"/>
                  <a:gd name="connsiteY5" fmla="*/ 985492 h 988631"/>
                  <a:gd name="connsiteX6" fmla="*/ 23545 w 369058"/>
                  <a:gd name="connsiteY6" fmla="*/ 988631 h 988631"/>
                  <a:gd name="connsiteX7" fmla="*/ 1708 w 369058"/>
                  <a:gd name="connsiteY7" fmla="*/ 897736 h 988631"/>
                  <a:gd name="connsiteX8" fmla="*/ 15493 w 369058"/>
                  <a:gd name="connsiteY8" fmla="*/ 730547 h 988631"/>
                  <a:gd name="connsiteX9" fmla="*/ 353691 w 369058"/>
                  <a:gd name="connsiteY9" fmla="*/ 4336 h 988631"/>
                  <a:gd name="connsiteX10" fmla="*/ 357512 w 369058"/>
                  <a:gd name="connsiteY10" fmla="*/ 788 h 988631"/>
                  <a:gd name="connsiteX11" fmla="*/ 364882 w 369058"/>
                  <a:gd name="connsiteY11" fmla="*/ 1061 h 988631"/>
                  <a:gd name="connsiteX12" fmla="*/ 368021 w 369058"/>
                  <a:gd name="connsiteY12" fmla="*/ 12252 h 98863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69058" h="988631">
                    <a:moveTo>
                      <a:pt x="368021" y="12252"/>
                    </a:moveTo>
                    <a:cubicBezTo>
                      <a:pt x="366383" y="15255"/>
                      <a:pt x="276579" y="180532"/>
                      <a:pt x="189505" y="357820"/>
                    </a:cubicBezTo>
                    <a:cubicBezTo>
                      <a:pt x="118399" y="502489"/>
                      <a:pt x="49340" y="655210"/>
                      <a:pt x="31461" y="734232"/>
                    </a:cubicBezTo>
                    <a:cubicBezTo>
                      <a:pt x="23682" y="768352"/>
                      <a:pt x="19451" y="798924"/>
                      <a:pt x="17676" y="826083"/>
                    </a:cubicBezTo>
                    <a:cubicBezTo>
                      <a:pt x="11808" y="912885"/>
                      <a:pt x="30642" y="964747"/>
                      <a:pt x="39377" y="983582"/>
                    </a:cubicBezTo>
                    <a:cubicBezTo>
                      <a:pt x="37739" y="984264"/>
                      <a:pt x="36238" y="984946"/>
                      <a:pt x="34600" y="985492"/>
                    </a:cubicBezTo>
                    <a:cubicBezTo>
                      <a:pt x="30506" y="987130"/>
                      <a:pt x="26957" y="988222"/>
                      <a:pt x="23545" y="988631"/>
                    </a:cubicBezTo>
                    <a:cubicBezTo>
                      <a:pt x="16585" y="973346"/>
                      <a:pt x="5803" y="943320"/>
                      <a:pt x="1708" y="897736"/>
                    </a:cubicBezTo>
                    <a:cubicBezTo>
                      <a:pt x="-2113" y="855563"/>
                      <a:pt x="-339" y="800152"/>
                      <a:pt x="15493" y="730547"/>
                    </a:cubicBezTo>
                    <a:cubicBezTo>
                      <a:pt x="55891" y="552168"/>
                      <a:pt x="341680" y="26582"/>
                      <a:pt x="353691" y="4336"/>
                    </a:cubicBezTo>
                    <a:cubicBezTo>
                      <a:pt x="354646" y="2698"/>
                      <a:pt x="356011" y="1470"/>
                      <a:pt x="357512" y="788"/>
                    </a:cubicBezTo>
                    <a:cubicBezTo>
                      <a:pt x="359832" y="-304"/>
                      <a:pt x="362425" y="-304"/>
                      <a:pt x="364882" y="1061"/>
                    </a:cubicBezTo>
                    <a:cubicBezTo>
                      <a:pt x="368840" y="3244"/>
                      <a:pt x="370205" y="8294"/>
                      <a:pt x="368021" y="12252"/>
                    </a:cubicBezTo>
                    <a:close/>
                  </a:path>
                </a:pathLst>
              </a:custGeom>
              <a:solidFill>
                <a:srgbClr val="0A2E70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任意多边形 80"/>
              <p:cNvSpPr/>
              <p:nvPr>
                <p:custDataLst>
                  <p:tags r:id="rId88"/>
                </p:custDataLst>
              </p:nvPr>
            </p:nvSpPr>
            <p:spPr>
              <a:xfrm>
                <a:off x="9155219" y="1669913"/>
                <a:ext cx="296708" cy="296708"/>
              </a:xfrm>
              <a:custGeom>
                <a:gdLst>
                  <a:gd name="connsiteX0" fmla="*/ 148354 w 296708"/>
                  <a:gd name="connsiteY0" fmla="*/ 296708 h 296708"/>
                  <a:gd name="connsiteX1" fmla="*/ 0 w 296708"/>
                  <a:gd name="connsiteY1" fmla="*/ 148354 h 296708"/>
                  <a:gd name="connsiteX2" fmla="*/ 148354 w 296708"/>
                  <a:gd name="connsiteY2" fmla="*/ 0 h 296708"/>
                  <a:gd name="connsiteX3" fmla="*/ 296708 w 296708"/>
                  <a:gd name="connsiteY3" fmla="*/ 148354 h 296708"/>
                  <a:gd name="connsiteX4" fmla="*/ 148354 w 296708"/>
                  <a:gd name="connsiteY4" fmla="*/ 296708 h 296708"/>
                  <a:gd name="connsiteX5" fmla="*/ 148354 w 296708"/>
                  <a:gd name="connsiteY5" fmla="*/ 18015 h 296708"/>
                  <a:gd name="connsiteX6" fmla="*/ 18015 w 296708"/>
                  <a:gd name="connsiteY6" fmla="*/ 148354 h 296708"/>
                  <a:gd name="connsiteX7" fmla="*/ 148354 w 296708"/>
                  <a:gd name="connsiteY7" fmla="*/ 278693 h 296708"/>
                  <a:gd name="connsiteX8" fmla="*/ 278693 w 296708"/>
                  <a:gd name="connsiteY8" fmla="*/ 148354 h 296708"/>
                  <a:gd name="connsiteX9" fmla="*/ 148354 w 296708"/>
                  <a:gd name="connsiteY9" fmla="*/ 18015 h 2967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96708" h="296708">
                    <a:moveTo>
                      <a:pt x="148354" y="296708"/>
                    </a:moveTo>
                    <a:cubicBezTo>
                      <a:pt x="66602" y="296708"/>
                      <a:pt x="0" y="230106"/>
                      <a:pt x="0" y="148354"/>
                    </a:cubicBezTo>
                    <a:cubicBezTo>
                      <a:pt x="0" y="66602"/>
                      <a:pt x="66602" y="0"/>
                      <a:pt x="148354" y="0"/>
                    </a:cubicBezTo>
                    <a:cubicBezTo>
                      <a:pt x="230106" y="0"/>
                      <a:pt x="296708" y="66602"/>
                      <a:pt x="296708" y="148354"/>
                    </a:cubicBezTo>
                    <a:cubicBezTo>
                      <a:pt x="296708" y="230242"/>
                      <a:pt x="230106" y="296708"/>
                      <a:pt x="148354" y="296708"/>
                    </a:cubicBezTo>
                    <a:close/>
                    <a:moveTo>
                      <a:pt x="148354" y="18015"/>
                    </a:moveTo>
                    <a:cubicBezTo>
                      <a:pt x="76429" y="18015"/>
                      <a:pt x="18015" y="76565"/>
                      <a:pt x="18015" y="148354"/>
                    </a:cubicBezTo>
                    <a:cubicBezTo>
                      <a:pt x="18015" y="220279"/>
                      <a:pt x="76565" y="278693"/>
                      <a:pt x="148354" y="278693"/>
                    </a:cubicBezTo>
                    <a:cubicBezTo>
                      <a:pt x="220279" y="278693"/>
                      <a:pt x="278693" y="220143"/>
                      <a:pt x="278693" y="148354"/>
                    </a:cubicBezTo>
                    <a:cubicBezTo>
                      <a:pt x="278829" y="76565"/>
                      <a:pt x="220279" y="18015"/>
                      <a:pt x="148354" y="18015"/>
                    </a:cubicBezTo>
                    <a:close/>
                  </a:path>
                </a:pathLst>
              </a:custGeom>
              <a:solidFill>
                <a:srgbClr val="FFFFFF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任意多边形 81"/>
              <p:cNvSpPr/>
              <p:nvPr>
                <p:custDataLst>
                  <p:tags r:id="rId89"/>
                </p:custDataLst>
              </p:nvPr>
            </p:nvSpPr>
            <p:spPr>
              <a:xfrm>
                <a:off x="9483864" y="1736652"/>
                <a:ext cx="296707" cy="296707"/>
              </a:xfrm>
              <a:custGeom>
                <a:gdLst>
                  <a:gd name="connsiteX0" fmla="*/ 148354 w 296707"/>
                  <a:gd name="connsiteY0" fmla="*/ 296708 h 296707"/>
                  <a:gd name="connsiteX1" fmla="*/ 0 w 296707"/>
                  <a:gd name="connsiteY1" fmla="*/ 148354 h 296707"/>
                  <a:gd name="connsiteX2" fmla="*/ 148354 w 296707"/>
                  <a:gd name="connsiteY2" fmla="*/ 0 h 296707"/>
                  <a:gd name="connsiteX3" fmla="*/ 296708 w 296707"/>
                  <a:gd name="connsiteY3" fmla="*/ 148354 h 296707"/>
                  <a:gd name="connsiteX4" fmla="*/ 148354 w 296707"/>
                  <a:gd name="connsiteY4" fmla="*/ 296708 h 296707"/>
                  <a:gd name="connsiteX5" fmla="*/ 148354 w 296707"/>
                  <a:gd name="connsiteY5" fmla="*/ 17879 h 296707"/>
                  <a:gd name="connsiteX6" fmla="*/ 18015 w 296707"/>
                  <a:gd name="connsiteY6" fmla="*/ 148217 h 296707"/>
                  <a:gd name="connsiteX7" fmla="*/ 148354 w 296707"/>
                  <a:gd name="connsiteY7" fmla="*/ 278556 h 296707"/>
                  <a:gd name="connsiteX8" fmla="*/ 278693 w 296707"/>
                  <a:gd name="connsiteY8" fmla="*/ 148217 h 296707"/>
                  <a:gd name="connsiteX9" fmla="*/ 148354 w 296707"/>
                  <a:gd name="connsiteY9" fmla="*/ 17879 h 2967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96707" h="296707">
                    <a:moveTo>
                      <a:pt x="148354" y="296708"/>
                    </a:moveTo>
                    <a:cubicBezTo>
                      <a:pt x="66602" y="296708"/>
                      <a:pt x="0" y="230106"/>
                      <a:pt x="0" y="148354"/>
                    </a:cubicBezTo>
                    <a:cubicBezTo>
                      <a:pt x="0" y="66602"/>
                      <a:pt x="66602" y="0"/>
                      <a:pt x="148354" y="0"/>
                    </a:cubicBezTo>
                    <a:cubicBezTo>
                      <a:pt x="230106" y="0"/>
                      <a:pt x="296708" y="66602"/>
                      <a:pt x="296708" y="148354"/>
                    </a:cubicBezTo>
                    <a:cubicBezTo>
                      <a:pt x="296708" y="230106"/>
                      <a:pt x="230242" y="296708"/>
                      <a:pt x="148354" y="296708"/>
                    </a:cubicBezTo>
                    <a:close/>
                    <a:moveTo>
                      <a:pt x="148354" y="17879"/>
                    </a:moveTo>
                    <a:cubicBezTo>
                      <a:pt x="76429" y="17879"/>
                      <a:pt x="18015" y="76429"/>
                      <a:pt x="18015" y="148217"/>
                    </a:cubicBezTo>
                    <a:cubicBezTo>
                      <a:pt x="18015" y="220006"/>
                      <a:pt x="76565" y="278556"/>
                      <a:pt x="148354" y="278556"/>
                    </a:cubicBezTo>
                    <a:cubicBezTo>
                      <a:pt x="220279" y="278556"/>
                      <a:pt x="278693" y="220006"/>
                      <a:pt x="278693" y="148217"/>
                    </a:cubicBezTo>
                    <a:cubicBezTo>
                      <a:pt x="278693" y="76429"/>
                      <a:pt x="220279" y="17879"/>
                      <a:pt x="148354" y="17879"/>
                    </a:cubicBezTo>
                    <a:close/>
                  </a:path>
                </a:pathLst>
              </a:custGeom>
              <a:solidFill>
                <a:srgbClr val="FFFFFF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任意多边形 82"/>
              <p:cNvSpPr/>
              <p:nvPr>
                <p:custDataLst>
                  <p:tags r:id="rId90"/>
                </p:custDataLst>
              </p:nvPr>
            </p:nvSpPr>
            <p:spPr>
              <a:xfrm>
                <a:off x="9440054" y="1812562"/>
                <a:ext cx="67421" cy="33956"/>
              </a:xfrm>
              <a:custGeom>
                <a:gdLst>
                  <a:gd name="connsiteX0" fmla="*/ 52272 w 67421"/>
                  <a:gd name="connsiteY0" fmla="*/ 33956 h 33956"/>
                  <a:gd name="connsiteX1" fmla="*/ 6142 w 67421"/>
                  <a:gd name="connsiteY1" fmla="*/ 20308 h 33956"/>
                  <a:gd name="connsiteX2" fmla="*/ 0 w 67421"/>
                  <a:gd name="connsiteY2" fmla="*/ 3521 h 33956"/>
                  <a:gd name="connsiteX3" fmla="*/ 67421 w 67421"/>
                  <a:gd name="connsiteY3" fmla="*/ 24266 h 33956"/>
                  <a:gd name="connsiteX4" fmla="*/ 52272 w 67421"/>
                  <a:gd name="connsiteY4" fmla="*/ 33956 h 3395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7421" h="33956">
                    <a:moveTo>
                      <a:pt x="52272" y="33956"/>
                    </a:moveTo>
                    <a:cubicBezTo>
                      <a:pt x="36440" y="9663"/>
                      <a:pt x="7370" y="19899"/>
                      <a:pt x="6142" y="20308"/>
                    </a:cubicBezTo>
                    <a:lnTo>
                      <a:pt x="0" y="3521"/>
                    </a:lnTo>
                    <a:cubicBezTo>
                      <a:pt x="15149" y="-1938"/>
                      <a:pt x="48587" y="-4804"/>
                      <a:pt x="67421" y="24266"/>
                    </a:cubicBezTo>
                    <a:lnTo>
                      <a:pt x="52272" y="33956"/>
                    </a:lnTo>
                    <a:close/>
                  </a:path>
                </a:pathLst>
              </a:custGeom>
              <a:solidFill>
                <a:srgbClr val="FFFFFF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1" name="任意多边形 10"/>
            <p:cNvSpPr/>
            <p:nvPr>
              <p:custDataLst>
                <p:tags r:id="rId91"/>
              </p:custDataLst>
            </p:nvPr>
          </p:nvSpPr>
          <p:spPr>
            <a:xfrm flipH="1">
              <a:off x="8031150" y="4341786"/>
              <a:ext cx="2161047" cy="1112786"/>
            </a:xfrm>
            <a:custGeom>
              <a:gdLst>
                <a:gd name="connsiteX0" fmla="*/ 1486269 w 2161047"/>
                <a:gd name="connsiteY0" fmla="*/ 911961 h 1112786"/>
                <a:gd name="connsiteX1" fmla="*/ 1290011 w 2161047"/>
                <a:gd name="connsiteY1" fmla="*/ 1061953 h 1112786"/>
                <a:gd name="connsiteX2" fmla="*/ 211408 w 2161047"/>
                <a:gd name="connsiteY2" fmla="*/ 894901 h 1112786"/>
                <a:gd name="connsiteX3" fmla="*/ 251124 w 2161047"/>
                <a:gd name="connsiteY3" fmla="*/ 504977 h 1112786"/>
                <a:gd name="connsiteX4" fmla="*/ 245664 w 2161047"/>
                <a:gd name="connsiteY4" fmla="*/ 455434 h 1112786"/>
                <a:gd name="connsiteX5" fmla="*/ 0 w 2161047"/>
                <a:gd name="connsiteY5" fmla="*/ 0 h 1112786"/>
                <a:gd name="connsiteX6" fmla="*/ 666569 w 2161047"/>
                <a:gd name="connsiteY6" fmla="*/ 413535 h 1112786"/>
                <a:gd name="connsiteX7" fmla="*/ 666706 w 2161047"/>
                <a:gd name="connsiteY7" fmla="*/ 413535 h 1112786"/>
                <a:gd name="connsiteX8" fmla="*/ 874019 w 2161047"/>
                <a:gd name="connsiteY8" fmla="*/ 535548 h 1112786"/>
                <a:gd name="connsiteX9" fmla="*/ 1161310 w 2161047"/>
                <a:gd name="connsiteY9" fmla="*/ 571715 h 1112786"/>
                <a:gd name="connsiteX10" fmla="*/ 1550415 w 2161047"/>
                <a:gd name="connsiteY10" fmla="*/ 446427 h 1112786"/>
                <a:gd name="connsiteX11" fmla="*/ 2145469 w 2161047"/>
                <a:gd name="connsiteY11" fmla="*/ 175923 h 1112786"/>
                <a:gd name="connsiteX12" fmla="*/ 1486269 w 2161047"/>
                <a:gd name="connsiteY12" fmla="*/ 911961 h 11127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1047" h="1112786">
                  <a:moveTo>
                    <a:pt x="1486269" y="911961"/>
                  </a:moveTo>
                  <a:cubicBezTo>
                    <a:pt x="1444780" y="941713"/>
                    <a:pt x="1388277" y="1030698"/>
                    <a:pt x="1290011" y="1061953"/>
                  </a:cubicBezTo>
                  <a:cubicBezTo>
                    <a:pt x="732080" y="1239513"/>
                    <a:pt x="211408" y="894901"/>
                    <a:pt x="211408" y="894901"/>
                  </a:cubicBezTo>
                  <a:cubicBezTo>
                    <a:pt x="180427" y="742043"/>
                    <a:pt x="199671" y="568440"/>
                    <a:pt x="251124" y="504977"/>
                  </a:cubicBezTo>
                  <a:cubicBezTo>
                    <a:pt x="234882" y="482458"/>
                    <a:pt x="245664" y="455434"/>
                    <a:pt x="245664" y="455434"/>
                  </a:cubicBezTo>
                  <a:lnTo>
                    <a:pt x="0" y="0"/>
                  </a:lnTo>
                  <a:cubicBezTo>
                    <a:pt x="6005" y="3685"/>
                    <a:pt x="385420" y="243617"/>
                    <a:pt x="666569" y="413535"/>
                  </a:cubicBezTo>
                  <a:cubicBezTo>
                    <a:pt x="666569" y="413535"/>
                    <a:pt x="666569" y="413535"/>
                    <a:pt x="666706" y="413535"/>
                  </a:cubicBezTo>
                  <a:cubicBezTo>
                    <a:pt x="747775" y="462531"/>
                    <a:pt x="820519" y="505659"/>
                    <a:pt x="874019" y="535548"/>
                  </a:cubicBezTo>
                  <a:cubicBezTo>
                    <a:pt x="955498" y="581269"/>
                    <a:pt x="1059496" y="585773"/>
                    <a:pt x="1161310" y="571715"/>
                  </a:cubicBezTo>
                  <a:cubicBezTo>
                    <a:pt x="1359889" y="544283"/>
                    <a:pt x="1550415" y="446427"/>
                    <a:pt x="1550415" y="446427"/>
                  </a:cubicBezTo>
                  <a:cubicBezTo>
                    <a:pt x="1550415" y="446427"/>
                    <a:pt x="2025639" y="166233"/>
                    <a:pt x="2145469" y="175923"/>
                  </a:cubicBezTo>
                  <a:cubicBezTo>
                    <a:pt x="2238549" y="183293"/>
                    <a:pt x="1901306" y="697414"/>
                    <a:pt x="1486269" y="911961"/>
                  </a:cubicBezTo>
                  <a:close/>
                </a:path>
              </a:pathLst>
            </a:custGeom>
            <a:solidFill>
              <a:srgbClr val="1C55D1"/>
            </a:solidFill>
            <a:ln w="1363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2" name="组合 11"/>
            <p:cNvGrpSpPr/>
            <p:nvPr>
              <p:custDataLst>
                <p:tags r:id="rId92"/>
              </p:custDataLst>
            </p:nvPr>
          </p:nvGrpSpPr>
          <p:grpSpPr>
            <a:xfrm flipH="1">
              <a:off x="7297246" y="4341678"/>
              <a:ext cx="3527814" cy="1799430"/>
              <a:chOff x="7609031" y="4341678"/>
              <a:chExt cx="3527814" cy="1799430"/>
            </a:xfrm>
            <a:solidFill>
              <a:schemeClr val="accent1"/>
            </a:solidFill>
          </p:grpSpPr>
          <p:grpSp>
            <p:nvGrpSpPr>
              <p:cNvPr id="47" name="组合 46"/>
              <p:cNvGrpSpPr/>
              <p:nvPr>
                <p:custDataLst>
                  <p:tags r:id="rId93"/>
                </p:custDataLst>
              </p:nvPr>
            </p:nvGrpSpPr>
            <p:grpSpPr>
              <a:xfrm>
                <a:off x="7609031" y="5391036"/>
                <a:ext cx="1068371" cy="750072"/>
                <a:chOff x="7609031" y="5391036"/>
                <a:chExt cx="1068371" cy="750072"/>
              </a:xfrm>
              <a:solidFill>
                <a:schemeClr val="accent1"/>
              </a:solidFill>
            </p:grpSpPr>
            <p:sp>
              <p:nvSpPr>
                <p:cNvPr id="54" name="任意多边形 53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7609031" y="5391036"/>
                  <a:ext cx="1068371" cy="750072"/>
                </a:xfrm>
                <a:custGeom>
                  <a:gdLst>
                    <a:gd name="connsiteX0" fmla="*/ 1068371 w 1068371"/>
                    <a:gd name="connsiteY0" fmla="*/ 323468 h 750072"/>
                    <a:gd name="connsiteX1" fmla="*/ 989486 w 1068371"/>
                    <a:gd name="connsiteY1" fmla="*/ 339163 h 750072"/>
                    <a:gd name="connsiteX2" fmla="*/ 943492 w 1068371"/>
                    <a:gd name="connsiteY2" fmla="*/ 348717 h 750072"/>
                    <a:gd name="connsiteX3" fmla="*/ 871157 w 1068371"/>
                    <a:gd name="connsiteY3" fmla="*/ 364412 h 750072"/>
                    <a:gd name="connsiteX4" fmla="*/ 825300 w 1068371"/>
                    <a:gd name="connsiteY4" fmla="*/ 374648 h 750072"/>
                    <a:gd name="connsiteX5" fmla="*/ 266413 w 1068371"/>
                    <a:gd name="connsiteY5" fmla="*/ 553300 h 750072"/>
                    <a:gd name="connsiteX6" fmla="*/ 245123 w 1068371"/>
                    <a:gd name="connsiteY6" fmla="*/ 567222 h 750072"/>
                    <a:gd name="connsiteX7" fmla="*/ 24161 w 1068371"/>
                    <a:gd name="connsiteY7" fmla="*/ 747648 h 750072"/>
                    <a:gd name="connsiteX8" fmla="*/ 36717 w 1068371"/>
                    <a:gd name="connsiteY8" fmla="*/ 595473 h 750072"/>
                    <a:gd name="connsiteX9" fmla="*/ 142489 w 1068371"/>
                    <a:gd name="connsiteY9" fmla="*/ 448347 h 750072"/>
                    <a:gd name="connsiteX10" fmla="*/ 185890 w 1068371"/>
                    <a:gd name="connsiteY10" fmla="*/ 400989 h 750072"/>
                    <a:gd name="connsiteX11" fmla="*/ 440972 w 1068371"/>
                    <a:gd name="connsiteY11" fmla="*/ 202000 h 750072"/>
                    <a:gd name="connsiteX12" fmla="*/ 452982 w 1068371"/>
                    <a:gd name="connsiteY12" fmla="*/ 191355 h 750072"/>
                    <a:gd name="connsiteX13" fmla="*/ 625629 w 1068371"/>
                    <a:gd name="connsiteY13" fmla="*/ 8881 h 750072"/>
                    <a:gd name="connsiteX14" fmla="*/ 786267 w 1068371"/>
                    <a:gd name="connsiteY14" fmla="*/ 14203 h 750072"/>
                    <a:gd name="connsiteX15" fmla="*/ 815473 w 1068371"/>
                    <a:gd name="connsiteY15" fmla="*/ 22802 h 750072"/>
                    <a:gd name="connsiteX16" fmla="*/ 857509 w 1068371"/>
                    <a:gd name="connsiteY16" fmla="*/ 37678 h 750072"/>
                    <a:gd name="connsiteX17" fmla="*/ 910327 w 1068371"/>
                    <a:gd name="connsiteY17" fmla="*/ 60334 h 750072"/>
                    <a:gd name="connsiteX18" fmla="*/ 952226 w 1068371"/>
                    <a:gd name="connsiteY18" fmla="*/ 81079 h 750072"/>
                    <a:gd name="connsiteX19" fmla="*/ 999858 w 1068371"/>
                    <a:gd name="connsiteY19" fmla="*/ 107966 h 750072"/>
                    <a:gd name="connsiteX20" fmla="*/ 1068371 w 1068371"/>
                    <a:gd name="connsiteY20" fmla="*/ 323468 h 75007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068371" h="750072">
                      <a:moveTo>
                        <a:pt x="1068371" y="323468"/>
                      </a:moveTo>
                      <a:cubicBezTo>
                        <a:pt x="1068371" y="323468"/>
                        <a:pt x="1038346" y="329063"/>
                        <a:pt x="989486" y="339163"/>
                      </a:cubicBezTo>
                      <a:cubicBezTo>
                        <a:pt x="975565" y="342029"/>
                        <a:pt x="960142" y="345168"/>
                        <a:pt x="943492" y="348717"/>
                      </a:cubicBezTo>
                      <a:cubicBezTo>
                        <a:pt x="921382" y="353357"/>
                        <a:pt x="897089" y="358680"/>
                        <a:pt x="871157" y="364412"/>
                      </a:cubicBezTo>
                      <a:cubicBezTo>
                        <a:pt x="856417" y="367688"/>
                        <a:pt x="841132" y="371100"/>
                        <a:pt x="825300" y="374648"/>
                      </a:cubicBezTo>
                      <a:cubicBezTo>
                        <a:pt x="629724" y="419277"/>
                        <a:pt x="370684" y="486971"/>
                        <a:pt x="266413" y="553300"/>
                      </a:cubicBezTo>
                      <a:cubicBezTo>
                        <a:pt x="259044" y="557941"/>
                        <a:pt x="251947" y="562581"/>
                        <a:pt x="245123" y="567222"/>
                      </a:cubicBezTo>
                      <a:cubicBezTo>
                        <a:pt x="86260" y="674085"/>
                        <a:pt x="53641" y="766346"/>
                        <a:pt x="24161" y="747648"/>
                      </a:cubicBezTo>
                      <a:cubicBezTo>
                        <a:pt x="-6683" y="728132"/>
                        <a:pt x="-13507" y="648154"/>
                        <a:pt x="36717" y="595473"/>
                      </a:cubicBezTo>
                      <a:cubicBezTo>
                        <a:pt x="71520" y="559033"/>
                        <a:pt x="95813" y="505805"/>
                        <a:pt x="142489" y="448347"/>
                      </a:cubicBezTo>
                      <a:cubicBezTo>
                        <a:pt x="155046" y="432788"/>
                        <a:pt x="169376" y="416957"/>
                        <a:pt x="185890" y="400989"/>
                      </a:cubicBezTo>
                      <a:cubicBezTo>
                        <a:pt x="258907" y="330701"/>
                        <a:pt x="375734" y="257957"/>
                        <a:pt x="440972" y="202000"/>
                      </a:cubicBezTo>
                      <a:cubicBezTo>
                        <a:pt x="445203" y="198452"/>
                        <a:pt x="449160" y="194904"/>
                        <a:pt x="452982" y="191355"/>
                      </a:cubicBezTo>
                      <a:cubicBezTo>
                        <a:pt x="506619" y="141813"/>
                        <a:pt x="527637" y="39862"/>
                        <a:pt x="625629" y="8881"/>
                      </a:cubicBezTo>
                      <a:cubicBezTo>
                        <a:pt x="673534" y="-6269"/>
                        <a:pt x="730856" y="-400"/>
                        <a:pt x="786267" y="14203"/>
                      </a:cubicBezTo>
                      <a:cubicBezTo>
                        <a:pt x="796093" y="16797"/>
                        <a:pt x="805920" y="19663"/>
                        <a:pt x="815473" y="22802"/>
                      </a:cubicBezTo>
                      <a:cubicBezTo>
                        <a:pt x="829940" y="27442"/>
                        <a:pt x="843998" y="32492"/>
                        <a:pt x="857509" y="37678"/>
                      </a:cubicBezTo>
                      <a:cubicBezTo>
                        <a:pt x="876207" y="45048"/>
                        <a:pt x="894086" y="52691"/>
                        <a:pt x="910327" y="60334"/>
                      </a:cubicBezTo>
                      <a:cubicBezTo>
                        <a:pt x="925886" y="67567"/>
                        <a:pt x="940080" y="74665"/>
                        <a:pt x="952226" y="81079"/>
                      </a:cubicBezTo>
                      <a:cubicBezTo>
                        <a:pt x="981706" y="96501"/>
                        <a:pt x="999858" y="107966"/>
                        <a:pt x="999858" y="107966"/>
                      </a:cubicBezTo>
                      <a:lnTo>
                        <a:pt x="1068371" y="323468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" name="任意多边形 54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8050139" y="5391144"/>
                  <a:ext cx="345158" cy="206708"/>
                </a:xfrm>
                <a:custGeom>
                  <a:gdLst>
                    <a:gd name="connsiteX0" fmla="*/ 345158 w 345158"/>
                    <a:gd name="connsiteY0" fmla="*/ 14232 h 206708"/>
                    <a:gd name="connsiteX1" fmla="*/ 0 w 345158"/>
                    <a:gd name="connsiteY1" fmla="*/ 201892 h 206708"/>
                    <a:gd name="connsiteX2" fmla="*/ 12010 w 345158"/>
                    <a:gd name="connsiteY2" fmla="*/ 191247 h 206708"/>
                    <a:gd name="connsiteX3" fmla="*/ 184658 w 345158"/>
                    <a:gd name="connsiteY3" fmla="*/ 8773 h 206708"/>
                    <a:gd name="connsiteX4" fmla="*/ 345158 w 345158"/>
                    <a:gd name="connsiteY4" fmla="*/ 14232 h 20670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45158" h="206703">
                      <a:moveTo>
                        <a:pt x="345158" y="14232"/>
                      </a:moveTo>
                      <a:cubicBezTo>
                        <a:pt x="287291" y="89979"/>
                        <a:pt x="153813" y="234921"/>
                        <a:pt x="0" y="201892"/>
                      </a:cubicBezTo>
                      <a:cubicBezTo>
                        <a:pt x="4231" y="198344"/>
                        <a:pt x="8189" y="194795"/>
                        <a:pt x="12010" y="191247"/>
                      </a:cubicBezTo>
                      <a:cubicBezTo>
                        <a:pt x="65647" y="141704"/>
                        <a:pt x="86665" y="39754"/>
                        <a:pt x="184658" y="8773"/>
                      </a:cubicBezTo>
                      <a:cubicBezTo>
                        <a:pt x="232426" y="-6240"/>
                        <a:pt x="289884" y="-372"/>
                        <a:pt x="345158" y="14232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" name="任意多边形 55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7609168" y="5839247"/>
                  <a:ext cx="245122" cy="301725"/>
                </a:xfrm>
                <a:custGeom>
                  <a:gdLst>
                    <a:gd name="connsiteX0" fmla="*/ 245123 w 245122"/>
                    <a:gd name="connsiteY0" fmla="*/ 118874 h 301725"/>
                    <a:gd name="connsiteX1" fmla="*/ 24161 w 245122"/>
                    <a:gd name="connsiteY1" fmla="*/ 299301 h 301725"/>
                    <a:gd name="connsiteX2" fmla="*/ 36717 w 245122"/>
                    <a:gd name="connsiteY2" fmla="*/ 147126 h 301725"/>
                    <a:gd name="connsiteX3" fmla="*/ 142489 w 245122"/>
                    <a:gd name="connsiteY3" fmla="*/ 0 h 301725"/>
                    <a:gd name="connsiteX4" fmla="*/ 245123 w 245122"/>
                    <a:gd name="connsiteY4" fmla="*/ 118874 h 30172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45118" h="301725">
                      <a:moveTo>
                        <a:pt x="245123" y="118874"/>
                      </a:moveTo>
                      <a:cubicBezTo>
                        <a:pt x="86260" y="225738"/>
                        <a:pt x="53641" y="317999"/>
                        <a:pt x="24161" y="299301"/>
                      </a:cubicBezTo>
                      <a:cubicBezTo>
                        <a:pt x="-6683" y="279784"/>
                        <a:pt x="-13507" y="199807"/>
                        <a:pt x="36717" y="147126"/>
                      </a:cubicBezTo>
                      <a:cubicBezTo>
                        <a:pt x="71520" y="110685"/>
                        <a:pt x="95813" y="57458"/>
                        <a:pt x="142489" y="0"/>
                      </a:cubicBezTo>
                      <a:cubicBezTo>
                        <a:pt x="181796" y="27978"/>
                        <a:pt x="223695" y="67557"/>
                        <a:pt x="245123" y="118874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" name="任意多边形 56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8509908" y="5451506"/>
                  <a:ext cx="88608" cy="288246"/>
                </a:xfrm>
                <a:custGeom>
                  <a:gdLst>
                    <a:gd name="connsiteX0" fmla="*/ 88609 w 88608"/>
                    <a:gd name="connsiteY0" fmla="*/ 278693 h 288246"/>
                    <a:gd name="connsiteX1" fmla="*/ 42615 w 88608"/>
                    <a:gd name="connsiteY1" fmla="*/ 288246 h 288246"/>
                    <a:gd name="connsiteX2" fmla="*/ 33 w 88608"/>
                    <a:gd name="connsiteY2" fmla="*/ 97447 h 288246"/>
                    <a:gd name="connsiteX3" fmla="*/ 9450 w 88608"/>
                    <a:gd name="connsiteY3" fmla="*/ 0 h 288246"/>
                    <a:gd name="connsiteX4" fmla="*/ 51349 w 88608"/>
                    <a:gd name="connsiteY4" fmla="*/ 20745 h 288246"/>
                    <a:gd name="connsiteX5" fmla="*/ 44798 w 88608"/>
                    <a:gd name="connsiteY5" fmla="*/ 98402 h 288246"/>
                    <a:gd name="connsiteX6" fmla="*/ 88609 w 88608"/>
                    <a:gd name="connsiteY6" fmla="*/ 278693 h 2882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8608" h="288246">
                      <a:moveTo>
                        <a:pt x="88609" y="278693"/>
                      </a:moveTo>
                      <a:cubicBezTo>
                        <a:pt x="74688" y="281559"/>
                        <a:pt x="59265" y="284698"/>
                        <a:pt x="42615" y="288246"/>
                      </a:cubicBezTo>
                      <a:cubicBezTo>
                        <a:pt x="13681" y="235428"/>
                        <a:pt x="-786" y="171010"/>
                        <a:pt x="33" y="97447"/>
                      </a:cubicBezTo>
                      <a:cubicBezTo>
                        <a:pt x="442" y="60324"/>
                        <a:pt x="4810" y="26477"/>
                        <a:pt x="9450" y="0"/>
                      </a:cubicBezTo>
                      <a:cubicBezTo>
                        <a:pt x="25009" y="7233"/>
                        <a:pt x="39203" y="14330"/>
                        <a:pt x="51349" y="20745"/>
                      </a:cubicBezTo>
                      <a:cubicBezTo>
                        <a:pt x="47937" y="43128"/>
                        <a:pt x="45071" y="69741"/>
                        <a:pt x="44798" y="98402"/>
                      </a:cubicBezTo>
                      <a:cubicBezTo>
                        <a:pt x="44252" y="156270"/>
                        <a:pt x="53806" y="222599"/>
                        <a:pt x="88609" y="278693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" name="任意多边形 57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8392708" y="5413974"/>
                  <a:ext cx="87616" cy="351709"/>
                </a:xfrm>
                <a:custGeom>
                  <a:gdLst>
                    <a:gd name="connsiteX0" fmla="*/ 73969 w 87616"/>
                    <a:gd name="connsiteY0" fmla="*/ 14876 h 351709"/>
                    <a:gd name="connsiteX1" fmla="*/ 31933 w 87616"/>
                    <a:gd name="connsiteY1" fmla="*/ 0 h 351709"/>
                    <a:gd name="connsiteX2" fmla="*/ 3136 w 87616"/>
                    <a:gd name="connsiteY2" fmla="*/ 126654 h 351709"/>
                    <a:gd name="connsiteX3" fmla="*/ 41760 w 87616"/>
                    <a:gd name="connsiteY3" fmla="*/ 351709 h 351709"/>
                    <a:gd name="connsiteX4" fmla="*/ 87617 w 87616"/>
                    <a:gd name="connsiteY4" fmla="*/ 341473 h 351709"/>
                    <a:gd name="connsiteX5" fmla="*/ 73969 w 87616"/>
                    <a:gd name="connsiteY5" fmla="*/ 14876 h 35170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87616" h="351709">
                      <a:moveTo>
                        <a:pt x="73969" y="14876"/>
                      </a:moveTo>
                      <a:cubicBezTo>
                        <a:pt x="60321" y="9690"/>
                        <a:pt x="46263" y="4640"/>
                        <a:pt x="31933" y="0"/>
                      </a:cubicBezTo>
                      <a:cubicBezTo>
                        <a:pt x="22516" y="27159"/>
                        <a:pt x="9141" y="72880"/>
                        <a:pt x="3136" y="126654"/>
                      </a:cubicBezTo>
                      <a:cubicBezTo>
                        <a:pt x="-6691" y="213865"/>
                        <a:pt x="6684" y="290293"/>
                        <a:pt x="41760" y="351709"/>
                      </a:cubicBezTo>
                      <a:cubicBezTo>
                        <a:pt x="57455" y="348161"/>
                        <a:pt x="72741" y="344749"/>
                        <a:pt x="87617" y="341473"/>
                      </a:cubicBezTo>
                      <a:cubicBezTo>
                        <a:pt x="13235" y="227513"/>
                        <a:pt x="54043" y="73153"/>
                        <a:pt x="73969" y="14876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48" name="任意多边形 47"/>
              <p:cNvSpPr/>
              <p:nvPr>
                <p:custDataLst>
                  <p:tags r:id="rId99"/>
                </p:custDataLst>
              </p:nvPr>
            </p:nvSpPr>
            <p:spPr>
              <a:xfrm>
                <a:off x="8605771" y="4341678"/>
                <a:ext cx="2531074" cy="1422905"/>
              </a:xfrm>
              <a:custGeom>
                <a:gdLst>
                  <a:gd name="connsiteX0" fmla="*/ 2417044 w 2531074"/>
                  <a:gd name="connsiteY0" fmla="*/ 546029 h 1422905"/>
                  <a:gd name="connsiteX1" fmla="*/ 1232941 w 2531074"/>
                  <a:gd name="connsiteY1" fmla="*/ 1215328 h 1422905"/>
                  <a:gd name="connsiteX2" fmla="*/ 779827 w 2531074"/>
                  <a:gd name="connsiteY2" fmla="*/ 1337204 h 1422905"/>
                  <a:gd name="connsiteX3" fmla="*/ 516693 w 2531074"/>
                  <a:gd name="connsiteY3" fmla="*/ 1390432 h 1422905"/>
                  <a:gd name="connsiteX4" fmla="*/ 121037 w 2531074"/>
                  <a:gd name="connsiteY4" fmla="*/ 1418683 h 1422905"/>
                  <a:gd name="connsiteX5" fmla="*/ 19086 w 2531074"/>
                  <a:gd name="connsiteY5" fmla="*/ 1071341 h 1422905"/>
                  <a:gd name="connsiteX6" fmla="*/ 619736 w 2531074"/>
                  <a:gd name="connsiteY6" fmla="*/ 864027 h 1422905"/>
                  <a:gd name="connsiteX7" fmla="*/ 767134 w 2531074"/>
                  <a:gd name="connsiteY7" fmla="*/ 778454 h 1422905"/>
                  <a:gd name="connsiteX8" fmla="*/ 797569 w 2531074"/>
                  <a:gd name="connsiteY8" fmla="*/ 756617 h 1422905"/>
                  <a:gd name="connsiteX9" fmla="*/ 1798788 w 2531074"/>
                  <a:gd name="connsiteY9" fmla="*/ 116389 h 1422905"/>
                  <a:gd name="connsiteX10" fmla="*/ 2316867 w 2531074"/>
                  <a:gd name="connsiteY10" fmla="*/ 20170 h 1422905"/>
                  <a:gd name="connsiteX11" fmla="*/ 2413359 w 2531074"/>
                  <a:gd name="connsiteY11" fmla="*/ 71760 h 1422905"/>
                  <a:gd name="connsiteX12" fmla="*/ 2417044 w 2531074"/>
                  <a:gd name="connsiteY12" fmla="*/ 546029 h 1422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531074" h="1422905">
                    <a:moveTo>
                      <a:pt x="2417044" y="546029"/>
                    </a:moveTo>
                    <a:cubicBezTo>
                      <a:pt x="2207547" y="801792"/>
                      <a:pt x="1736690" y="1063425"/>
                      <a:pt x="1232941" y="1215328"/>
                    </a:cubicBezTo>
                    <a:cubicBezTo>
                      <a:pt x="1058110" y="1268009"/>
                      <a:pt x="907982" y="1307588"/>
                      <a:pt x="779827" y="1337204"/>
                    </a:cubicBezTo>
                    <a:cubicBezTo>
                      <a:pt x="678968" y="1360679"/>
                      <a:pt x="591621" y="1377739"/>
                      <a:pt x="516693" y="1390432"/>
                    </a:cubicBezTo>
                    <a:cubicBezTo>
                      <a:pt x="227355" y="1439018"/>
                      <a:pt x="121037" y="1418683"/>
                      <a:pt x="121037" y="1418683"/>
                    </a:cubicBezTo>
                    <a:cubicBezTo>
                      <a:pt x="121037" y="1418683"/>
                      <a:pt x="-57479" y="1361225"/>
                      <a:pt x="19086" y="1071341"/>
                    </a:cubicBezTo>
                    <a:cubicBezTo>
                      <a:pt x="19086" y="1071341"/>
                      <a:pt x="357557" y="993547"/>
                      <a:pt x="619736" y="864027"/>
                    </a:cubicBezTo>
                    <a:cubicBezTo>
                      <a:pt x="673236" y="837550"/>
                      <a:pt x="723461" y="809026"/>
                      <a:pt x="767134" y="778454"/>
                    </a:cubicBezTo>
                    <a:cubicBezTo>
                      <a:pt x="777370" y="771357"/>
                      <a:pt x="787470" y="763987"/>
                      <a:pt x="797569" y="756617"/>
                    </a:cubicBezTo>
                    <a:cubicBezTo>
                      <a:pt x="1041323" y="578101"/>
                      <a:pt x="1249592" y="335576"/>
                      <a:pt x="1798788" y="116389"/>
                    </a:cubicBezTo>
                    <a:cubicBezTo>
                      <a:pt x="1798788" y="116389"/>
                      <a:pt x="2086079" y="-58033"/>
                      <a:pt x="2316867" y="20170"/>
                    </a:cubicBezTo>
                    <a:cubicBezTo>
                      <a:pt x="2351260" y="31771"/>
                      <a:pt x="2383879" y="48558"/>
                      <a:pt x="2413359" y="71760"/>
                    </a:cubicBezTo>
                    <a:cubicBezTo>
                      <a:pt x="2580683" y="203463"/>
                      <a:pt x="2558437" y="373381"/>
                      <a:pt x="2417044" y="546029"/>
                    </a:cubicBezTo>
                    <a:close/>
                  </a:path>
                </a:pathLst>
              </a:custGeom>
              <a:solidFill>
                <a:srgbClr val="2A81EA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任意多边形 48"/>
              <p:cNvSpPr/>
              <p:nvPr>
                <p:custDataLst>
                  <p:tags r:id="rId100"/>
                </p:custDataLst>
              </p:nvPr>
            </p:nvSpPr>
            <p:spPr>
              <a:xfrm>
                <a:off x="9225370" y="5098159"/>
                <a:ext cx="771522" cy="395383"/>
              </a:xfrm>
              <a:custGeom>
                <a:gdLst>
                  <a:gd name="connsiteX0" fmla="*/ 771523 w 771522"/>
                  <a:gd name="connsiteY0" fmla="*/ 380371 h 395383"/>
                  <a:gd name="connsiteX1" fmla="*/ 662338 w 771522"/>
                  <a:gd name="connsiteY1" fmla="*/ 395383 h 395383"/>
                  <a:gd name="connsiteX2" fmla="*/ 0 w 771522"/>
                  <a:gd name="connsiteY2" fmla="*/ 107410 h 395383"/>
                  <a:gd name="connsiteX3" fmla="*/ 147399 w 771522"/>
                  <a:gd name="connsiteY3" fmla="*/ 21837 h 395383"/>
                  <a:gd name="connsiteX4" fmla="*/ 177834 w 771522"/>
                  <a:gd name="connsiteY4" fmla="*/ 0 h 395383"/>
                  <a:gd name="connsiteX5" fmla="*/ 771523 w 771522"/>
                  <a:gd name="connsiteY5" fmla="*/ 380371 h 3953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71522" h="395383">
                    <a:moveTo>
                      <a:pt x="771523" y="380371"/>
                    </a:moveTo>
                    <a:lnTo>
                      <a:pt x="662338" y="395383"/>
                    </a:lnTo>
                    <a:lnTo>
                      <a:pt x="0" y="107410"/>
                    </a:lnTo>
                    <a:cubicBezTo>
                      <a:pt x="53500" y="80933"/>
                      <a:pt x="103725" y="52409"/>
                      <a:pt x="147399" y="21837"/>
                    </a:cubicBezTo>
                    <a:cubicBezTo>
                      <a:pt x="157635" y="14740"/>
                      <a:pt x="167734" y="7370"/>
                      <a:pt x="177834" y="0"/>
                    </a:cubicBezTo>
                    <a:lnTo>
                      <a:pt x="771523" y="380371"/>
                    </a:ln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任意多边形 49"/>
              <p:cNvSpPr/>
              <p:nvPr>
                <p:custDataLst>
                  <p:tags r:id="rId101"/>
                </p:custDataLst>
              </p:nvPr>
            </p:nvSpPr>
            <p:spPr>
              <a:xfrm>
                <a:off x="8659387" y="5437176"/>
                <a:ext cx="726211" cy="294933"/>
              </a:xfrm>
              <a:custGeom>
                <a:gdLst>
                  <a:gd name="connsiteX0" fmla="*/ 726211 w 726211"/>
                  <a:gd name="connsiteY0" fmla="*/ 241706 h 294933"/>
                  <a:gd name="connsiteX1" fmla="*/ 463077 w 726211"/>
                  <a:gd name="connsiteY1" fmla="*/ 294934 h 294933"/>
                  <a:gd name="connsiteX2" fmla="*/ 0 w 726211"/>
                  <a:gd name="connsiteY2" fmla="*/ 130884 h 294933"/>
                  <a:gd name="connsiteX3" fmla="*/ 16378 w 726211"/>
                  <a:gd name="connsiteY3" fmla="*/ 0 h 294933"/>
                  <a:gd name="connsiteX4" fmla="*/ 726211 w 726211"/>
                  <a:gd name="connsiteY4" fmla="*/ 241706 h 29493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26211" h="294933">
                    <a:moveTo>
                      <a:pt x="726211" y="241706"/>
                    </a:moveTo>
                    <a:cubicBezTo>
                      <a:pt x="625352" y="265181"/>
                      <a:pt x="538005" y="282241"/>
                      <a:pt x="463077" y="294934"/>
                    </a:cubicBezTo>
                    <a:cubicBezTo>
                      <a:pt x="252352" y="237748"/>
                      <a:pt x="0" y="130884"/>
                      <a:pt x="0" y="130884"/>
                    </a:cubicBezTo>
                    <a:lnTo>
                      <a:pt x="16378" y="0"/>
                    </a:lnTo>
                    <a:lnTo>
                      <a:pt x="726211" y="241706"/>
                    </a:ln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任意多边形 50"/>
              <p:cNvSpPr/>
              <p:nvPr>
                <p:custDataLst>
                  <p:tags r:id="rId102"/>
                </p:custDataLst>
              </p:nvPr>
            </p:nvSpPr>
            <p:spPr>
              <a:xfrm>
                <a:off x="10891471" y="4361848"/>
                <a:ext cx="245375" cy="525858"/>
              </a:xfrm>
              <a:custGeom>
                <a:gdLst>
                  <a:gd name="connsiteX0" fmla="*/ 131344 w 245375"/>
                  <a:gd name="connsiteY0" fmla="*/ 525858 h 525858"/>
                  <a:gd name="connsiteX1" fmla="*/ 31167 w 245375"/>
                  <a:gd name="connsiteY1" fmla="*/ 0 h 525858"/>
                  <a:gd name="connsiteX2" fmla="*/ 127659 w 245375"/>
                  <a:gd name="connsiteY2" fmla="*/ 51590 h 525858"/>
                  <a:gd name="connsiteX3" fmla="*/ 131344 w 245375"/>
                  <a:gd name="connsiteY3" fmla="*/ 525858 h 52585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45375" h="525858">
                    <a:moveTo>
                      <a:pt x="131344" y="525858"/>
                    </a:moveTo>
                    <a:cubicBezTo>
                      <a:pt x="-41576" y="293569"/>
                      <a:pt x="-7184" y="98948"/>
                      <a:pt x="31167" y="0"/>
                    </a:cubicBezTo>
                    <a:cubicBezTo>
                      <a:pt x="65560" y="11601"/>
                      <a:pt x="98179" y="28524"/>
                      <a:pt x="127659" y="51590"/>
                    </a:cubicBezTo>
                    <a:cubicBezTo>
                      <a:pt x="294983" y="183293"/>
                      <a:pt x="272738" y="353211"/>
                      <a:pt x="131344" y="525858"/>
                    </a:cubicBez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任意多边形 51"/>
              <p:cNvSpPr/>
              <p:nvPr>
                <p:custDataLst>
                  <p:tags r:id="rId103"/>
                </p:custDataLst>
              </p:nvPr>
            </p:nvSpPr>
            <p:spPr>
              <a:xfrm>
                <a:off x="8648605" y="4518655"/>
                <a:ext cx="1756737" cy="980755"/>
              </a:xfrm>
              <a:custGeom>
                <a:gdLst>
                  <a:gd name="connsiteX0" fmla="*/ 4913 w 1756737"/>
                  <a:gd name="connsiteY0" fmla="*/ 980756 h 980755"/>
                  <a:gd name="connsiteX1" fmla="*/ 973923 w 1756737"/>
                  <a:gd name="connsiteY1" fmla="*/ 585236 h 980755"/>
                  <a:gd name="connsiteX2" fmla="*/ 1724837 w 1756737"/>
                  <a:gd name="connsiteY2" fmla="*/ 146043 h 980755"/>
                  <a:gd name="connsiteX3" fmla="*/ 1750632 w 1756737"/>
                  <a:gd name="connsiteY3" fmla="*/ 46412 h 980755"/>
                  <a:gd name="connsiteX4" fmla="*/ 1639946 w 1756737"/>
                  <a:gd name="connsiteY4" fmla="*/ 9 h 980755"/>
                  <a:gd name="connsiteX5" fmla="*/ 1626844 w 1756737"/>
                  <a:gd name="connsiteY5" fmla="*/ 13111 h 980755"/>
                  <a:gd name="connsiteX6" fmla="*/ 1626844 w 1756737"/>
                  <a:gd name="connsiteY6" fmla="*/ 13111 h 980755"/>
                  <a:gd name="connsiteX7" fmla="*/ 1638991 w 1756737"/>
                  <a:gd name="connsiteY7" fmla="*/ 25394 h 980755"/>
                  <a:gd name="connsiteX8" fmla="*/ 1728113 w 1756737"/>
                  <a:gd name="connsiteY8" fmla="*/ 58150 h 980755"/>
                  <a:gd name="connsiteX9" fmla="*/ 1704638 w 1756737"/>
                  <a:gd name="connsiteY9" fmla="*/ 130893 h 980755"/>
                  <a:gd name="connsiteX10" fmla="*/ 962595 w 1756737"/>
                  <a:gd name="connsiteY10" fmla="*/ 562717 h 980755"/>
                  <a:gd name="connsiteX11" fmla="*/ 0 w 1756737"/>
                  <a:gd name="connsiteY11" fmla="*/ 956053 h 980755"/>
                  <a:gd name="connsiteX12" fmla="*/ 4913 w 1756737"/>
                  <a:gd name="connsiteY12" fmla="*/ 980756 h 98075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756737" h="980755">
                    <a:moveTo>
                      <a:pt x="4913" y="980756"/>
                    </a:moveTo>
                    <a:cubicBezTo>
                      <a:pt x="181109" y="946226"/>
                      <a:pt x="543328" y="798418"/>
                      <a:pt x="973923" y="585236"/>
                    </a:cubicBezTo>
                    <a:cubicBezTo>
                      <a:pt x="1296016" y="425827"/>
                      <a:pt x="1668334" y="220424"/>
                      <a:pt x="1724837" y="146043"/>
                    </a:cubicBezTo>
                    <a:cubicBezTo>
                      <a:pt x="1755409" y="105918"/>
                      <a:pt x="1764007" y="72344"/>
                      <a:pt x="1750632" y="46412"/>
                    </a:cubicBezTo>
                    <a:cubicBezTo>
                      <a:pt x="1730569" y="7516"/>
                      <a:pt x="1668471" y="964"/>
                      <a:pt x="1639946" y="9"/>
                    </a:cubicBezTo>
                    <a:cubicBezTo>
                      <a:pt x="1632576" y="-264"/>
                      <a:pt x="1626571" y="5741"/>
                      <a:pt x="1626844" y="13111"/>
                    </a:cubicBezTo>
                    <a:lnTo>
                      <a:pt x="1626844" y="13111"/>
                    </a:lnTo>
                    <a:cubicBezTo>
                      <a:pt x="1626981" y="19799"/>
                      <a:pt x="1632303" y="25121"/>
                      <a:pt x="1638991" y="25394"/>
                    </a:cubicBezTo>
                    <a:cubicBezTo>
                      <a:pt x="1666969" y="26350"/>
                      <a:pt x="1715420" y="33310"/>
                      <a:pt x="1728113" y="58150"/>
                    </a:cubicBezTo>
                    <a:cubicBezTo>
                      <a:pt x="1738758" y="78758"/>
                      <a:pt x="1721152" y="109057"/>
                      <a:pt x="1704638" y="130893"/>
                    </a:cubicBezTo>
                    <a:cubicBezTo>
                      <a:pt x="1659054" y="190808"/>
                      <a:pt x="1347060" y="372464"/>
                      <a:pt x="962595" y="562717"/>
                    </a:cubicBezTo>
                    <a:cubicBezTo>
                      <a:pt x="631631" y="726493"/>
                      <a:pt x="204993" y="915928"/>
                      <a:pt x="0" y="956053"/>
                    </a:cubicBezTo>
                    <a:lnTo>
                      <a:pt x="4913" y="980756"/>
                    </a:ln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任意多边形 52"/>
              <p:cNvSpPr/>
              <p:nvPr>
                <p:custDataLst>
                  <p:tags r:id="rId104"/>
                </p:custDataLst>
              </p:nvPr>
            </p:nvSpPr>
            <p:spPr>
              <a:xfrm>
                <a:off x="8569432" y="5368672"/>
                <a:ext cx="251547" cy="440796"/>
              </a:xfrm>
              <a:custGeom>
                <a:gdLst>
                  <a:gd name="connsiteX0" fmla="*/ 122164 w 251547"/>
                  <a:gd name="connsiteY0" fmla="*/ 8180 h 440796"/>
                  <a:gd name="connsiteX1" fmla="*/ 251547 w 251547"/>
                  <a:gd name="connsiteY1" fmla="*/ 415436 h 440796"/>
                  <a:gd name="connsiteX2" fmla="*/ 108516 w 251547"/>
                  <a:gd name="connsiteY2" fmla="*/ 424581 h 440796"/>
                  <a:gd name="connsiteX3" fmla="*/ 11615 w 251547"/>
                  <a:gd name="connsiteY3" fmla="*/ 21691 h 440796"/>
                  <a:gd name="connsiteX4" fmla="*/ 122164 w 251547"/>
                  <a:gd name="connsiteY4" fmla="*/ 8180 h 4407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1547" h="440796">
                    <a:moveTo>
                      <a:pt x="122164" y="8180"/>
                    </a:moveTo>
                    <a:cubicBezTo>
                      <a:pt x="135266" y="162948"/>
                      <a:pt x="169113" y="304478"/>
                      <a:pt x="251547" y="415436"/>
                    </a:cubicBezTo>
                    <a:cubicBezTo>
                      <a:pt x="251547" y="415436"/>
                      <a:pt x="174845" y="465798"/>
                      <a:pt x="108516" y="424581"/>
                    </a:cubicBezTo>
                    <a:cubicBezTo>
                      <a:pt x="57882" y="393054"/>
                      <a:pt x="-32059" y="148481"/>
                      <a:pt x="11615" y="21691"/>
                    </a:cubicBezTo>
                    <a:cubicBezTo>
                      <a:pt x="55971" y="-282"/>
                      <a:pt x="93913" y="-6970"/>
                      <a:pt x="122164" y="8180"/>
                    </a:cubicBez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>
              <p:custDataLst>
                <p:tags r:id="rId105"/>
              </p:custDataLst>
            </p:nvPr>
          </p:nvGrpSpPr>
          <p:grpSpPr>
            <a:xfrm flipH="1">
              <a:off x="7487257" y="4270432"/>
              <a:ext cx="3442205" cy="1999987"/>
              <a:chOff x="7504629" y="4270432"/>
              <a:chExt cx="3442205" cy="1999987"/>
            </a:xfrm>
            <a:solidFill>
              <a:schemeClr val="accent1"/>
            </a:solidFill>
          </p:grpSpPr>
          <p:grpSp>
            <p:nvGrpSpPr>
              <p:cNvPr id="37" name="组合 36"/>
              <p:cNvGrpSpPr/>
              <p:nvPr>
                <p:custDataLst>
                  <p:tags r:id="rId106"/>
                </p:custDataLst>
              </p:nvPr>
            </p:nvGrpSpPr>
            <p:grpSpPr>
              <a:xfrm>
                <a:off x="9904496" y="5478534"/>
                <a:ext cx="1042339" cy="791884"/>
                <a:chOff x="9904496" y="5478534"/>
                <a:chExt cx="1042339" cy="791884"/>
              </a:xfrm>
              <a:solidFill>
                <a:schemeClr val="accent1"/>
              </a:solidFill>
            </p:grpSpPr>
            <p:sp>
              <p:nvSpPr>
                <p:cNvPr id="42" name="任意多边形 41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9904496" y="5478651"/>
                  <a:ext cx="1042339" cy="791768"/>
                </a:xfrm>
                <a:custGeom>
                  <a:gdLst>
                    <a:gd name="connsiteX0" fmla="*/ 0 w 1042339"/>
                    <a:gd name="connsiteY0" fmla="*/ 298361 h 791768"/>
                    <a:gd name="connsiteX1" fmla="*/ 77657 w 1042339"/>
                    <a:gd name="connsiteY1" fmla="*/ 319106 h 791768"/>
                    <a:gd name="connsiteX2" fmla="*/ 122832 w 1042339"/>
                    <a:gd name="connsiteY2" fmla="*/ 331662 h 791768"/>
                    <a:gd name="connsiteX3" fmla="*/ 193938 w 1042339"/>
                    <a:gd name="connsiteY3" fmla="*/ 351997 h 791768"/>
                    <a:gd name="connsiteX4" fmla="*/ 238977 w 1042339"/>
                    <a:gd name="connsiteY4" fmla="*/ 365236 h 791768"/>
                    <a:gd name="connsiteX5" fmla="*/ 785034 w 1042339"/>
                    <a:gd name="connsiteY5" fmla="*/ 580056 h 791768"/>
                    <a:gd name="connsiteX6" fmla="*/ 805370 w 1042339"/>
                    <a:gd name="connsiteY6" fmla="*/ 595341 h 791768"/>
                    <a:gd name="connsiteX7" fmla="*/ 1014048 w 1042339"/>
                    <a:gd name="connsiteY7" fmla="*/ 789826 h 791768"/>
                    <a:gd name="connsiteX8" fmla="*/ 1011455 w 1042339"/>
                    <a:gd name="connsiteY8" fmla="*/ 637241 h 791768"/>
                    <a:gd name="connsiteX9" fmla="*/ 915510 w 1042339"/>
                    <a:gd name="connsiteY9" fmla="*/ 483565 h 791768"/>
                    <a:gd name="connsiteX10" fmla="*/ 875248 w 1042339"/>
                    <a:gd name="connsiteY10" fmla="*/ 433476 h 791768"/>
                    <a:gd name="connsiteX11" fmla="*/ 633678 w 1042339"/>
                    <a:gd name="connsiteY11" fmla="*/ 218247 h 791768"/>
                    <a:gd name="connsiteX12" fmla="*/ 622486 w 1042339"/>
                    <a:gd name="connsiteY12" fmla="*/ 206919 h 791768"/>
                    <a:gd name="connsiteX13" fmla="*/ 462122 w 1042339"/>
                    <a:gd name="connsiteY13" fmla="*/ 13527 h 791768"/>
                    <a:gd name="connsiteX14" fmla="*/ 301485 w 1042339"/>
                    <a:gd name="connsiteY14" fmla="*/ 8340 h 791768"/>
                    <a:gd name="connsiteX15" fmla="*/ 271732 w 1042339"/>
                    <a:gd name="connsiteY15" fmla="*/ 14891 h 791768"/>
                    <a:gd name="connsiteX16" fmla="*/ 228741 w 1042339"/>
                    <a:gd name="connsiteY16" fmla="*/ 27038 h 791768"/>
                    <a:gd name="connsiteX17" fmla="*/ 174558 w 1042339"/>
                    <a:gd name="connsiteY17" fmla="*/ 46145 h 791768"/>
                    <a:gd name="connsiteX18" fmla="*/ 131431 w 1042339"/>
                    <a:gd name="connsiteY18" fmla="*/ 64161 h 791768"/>
                    <a:gd name="connsiteX19" fmla="*/ 82161 w 1042339"/>
                    <a:gd name="connsiteY19" fmla="*/ 87908 h 791768"/>
                    <a:gd name="connsiteX20" fmla="*/ 0 w 1042339"/>
                    <a:gd name="connsiteY20" fmla="*/ 298361 h 7917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042339" h="791768">
                      <a:moveTo>
                        <a:pt x="0" y="298361"/>
                      </a:moveTo>
                      <a:cubicBezTo>
                        <a:pt x="0" y="298361"/>
                        <a:pt x="29616" y="306004"/>
                        <a:pt x="77657" y="319106"/>
                      </a:cubicBezTo>
                      <a:cubicBezTo>
                        <a:pt x="91305" y="322791"/>
                        <a:pt x="106455" y="327022"/>
                        <a:pt x="122832" y="331662"/>
                      </a:cubicBezTo>
                      <a:cubicBezTo>
                        <a:pt x="144533" y="337803"/>
                        <a:pt x="168417" y="344627"/>
                        <a:pt x="193938" y="351997"/>
                      </a:cubicBezTo>
                      <a:cubicBezTo>
                        <a:pt x="208405" y="356228"/>
                        <a:pt x="223555" y="360596"/>
                        <a:pt x="238977" y="365236"/>
                      </a:cubicBezTo>
                      <a:cubicBezTo>
                        <a:pt x="431278" y="422558"/>
                        <a:pt x="685267" y="507039"/>
                        <a:pt x="785034" y="580056"/>
                      </a:cubicBezTo>
                      <a:cubicBezTo>
                        <a:pt x="791995" y="585242"/>
                        <a:pt x="798819" y="590292"/>
                        <a:pt x="805370" y="595341"/>
                      </a:cubicBezTo>
                      <a:cubicBezTo>
                        <a:pt x="956999" y="712305"/>
                        <a:pt x="983340" y="806613"/>
                        <a:pt x="1014048" y="789826"/>
                      </a:cubicBezTo>
                      <a:cubicBezTo>
                        <a:pt x="1045985" y="772356"/>
                        <a:pt x="1058131" y="692925"/>
                        <a:pt x="1011455" y="637241"/>
                      </a:cubicBezTo>
                      <a:cubicBezTo>
                        <a:pt x="979109" y="598617"/>
                        <a:pt x="958364" y="544025"/>
                        <a:pt x="915510" y="483565"/>
                      </a:cubicBezTo>
                      <a:cubicBezTo>
                        <a:pt x="903909" y="467187"/>
                        <a:pt x="890807" y="450536"/>
                        <a:pt x="875248" y="433476"/>
                      </a:cubicBezTo>
                      <a:cubicBezTo>
                        <a:pt x="807008" y="358549"/>
                        <a:pt x="695230" y="278298"/>
                        <a:pt x="633678" y="218247"/>
                      </a:cubicBezTo>
                      <a:cubicBezTo>
                        <a:pt x="629720" y="214426"/>
                        <a:pt x="626035" y="210604"/>
                        <a:pt x="622486" y="206919"/>
                      </a:cubicBezTo>
                      <a:cubicBezTo>
                        <a:pt x="572125" y="153965"/>
                        <a:pt x="557931" y="50922"/>
                        <a:pt x="462122" y="13527"/>
                      </a:cubicBezTo>
                      <a:cubicBezTo>
                        <a:pt x="415309" y="-4625"/>
                        <a:pt x="357715" y="-2578"/>
                        <a:pt x="301485" y="8340"/>
                      </a:cubicBezTo>
                      <a:cubicBezTo>
                        <a:pt x="291522" y="10251"/>
                        <a:pt x="281559" y="12571"/>
                        <a:pt x="271732" y="14891"/>
                      </a:cubicBezTo>
                      <a:cubicBezTo>
                        <a:pt x="256992" y="18576"/>
                        <a:pt x="242662" y="22671"/>
                        <a:pt x="228741" y="27038"/>
                      </a:cubicBezTo>
                      <a:cubicBezTo>
                        <a:pt x="209497" y="33180"/>
                        <a:pt x="191345" y="39731"/>
                        <a:pt x="174558" y="46145"/>
                      </a:cubicBezTo>
                      <a:cubicBezTo>
                        <a:pt x="158590" y="52287"/>
                        <a:pt x="143987" y="58565"/>
                        <a:pt x="131431" y="64161"/>
                      </a:cubicBezTo>
                      <a:cubicBezTo>
                        <a:pt x="100995" y="77672"/>
                        <a:pt x="82161" y="87908"/>
                        <a:pt x="82161" y="87908"/>
                      </a:cubicBezTo>
                      <a:lnTo>
                        <a:pt x="0" y="29836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3" name="任意多边形 42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10206117" y="5478534"/>
                  <a:ext cx="332192" cy="220538"/>
                </a:xfrm>
                <a:custGeom>
                  <a:gdLst>
                    <a:gd name="connsiteX0" fmla="*/ 0 w 332192"/>
                    <a:gd name="connsiteY0" fmla="*/ 8457 h 220538"/>
                    <a:gd name="connsiteX1" fmla="*/ 332193 w 332192"/>
                    <a:gd name="connsiteY1" fmla="*/ 218227 h 220538"/>
                    <a:gd name="connsiteX2" fmla="*/ 321001 w 332192"/>
                    <a:gd name="connsiteY2" fmla="*/ 206899 h 220538"/>
                    <a:gd name="connsiteX3" fmla="*/ 160637 w 332192"/>
                    <a:gd name="connsiteY3" fmla="*/ 13506 h 220538"/>
                    <a:gd name="connsiteX4" fmla="*/ 0 w 332192"/>
                    <a:gd name="connsiteY4" fmla="*/ 8457 h 22053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32192" h="220538">
                      <a:moveTo>
                        <a:pt x="0" y="8457"/>
                      </a:moveTo>
                      <a:cubicBezTo>
                        <a:pt x="52818" y="87888"/>
                        <a:pt x="176469" y="241155"/>
                        <a:pt x="332193" y="218227"/>
                      </a:cubicBezTo>
                      <a:cubicBezTo>
                        <a:pt x="328235" y="214405"/>
                        <a:pt x="324550" y="210584"/>
                        <a:pt x="321001" y="206899"/>
                      </a:cubicBezTo>
                      <a:cubicBezTo>
                        <a:pt x="270640" y="153945"/>
                        <a:pt x="256446" y="50902"/>
                        <a:pt x="160637" y="13506"/>
                      </a:cubicBezTo>
                      <a:cubicBezTo>
                        <a:pt x="113824" y="-4645"/>
                        <a:pt x="56093" y="-2598"/>
                        <a:pt x="0" y="8457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4" name="任意多边形 43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10709866" y="5962079"/>
                  <a:ext cx="236969" cy="308204"/>
                </a:xfrm>
                <a:custGeom>
                  <a:gdLst>
                    <a:gd name="connsiteX0" fmla="*/ 0 w 236969"/>
                    <a:gd name="connsiteY0" fmla="*/ 111777 h 308204"/>
                    <a:gd name="connsiteX1" fmla="*/ 208678 w 236969"/>
                    <a:gd name="connsiteY1" fmla="*/ 306262 h 308204"/>
                    <a:gd name="connsiteX2" fmla="*/ 206085 w 236969"/>
                    <a:gd name="connsiteY2" fmla="*/ 153677 h 308204"/>
                    <a:gd name="connsiteX3" fmla="*/ 110140 w 236969"/>
                    <a:gd name="connsiteY3" fmla="*/ 0 h 308204"/>
                    <a:gd name="connsiteX4" fmla="*/ 0 w 236969"/>
                    <a:gd name="connsiteY4" fmla="*/ 111777 h 30820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6966" h="308204">
                      <a:moveTo>
                        <a:pt x="0" y="111777"/>
                      </a:moveTo>
                      <a:cubicBezTo>
                        <a:pt x="151629" y="228741"/>
                        <a:pt x="177970" y="323048"/>
                        <a:pt x="208678" y="306262"/>
                      </a:cubicBezTo>
                      <a:cubicBezTo>
                        <a:pt x="240615" y="288792"/>
                        <a:pt x="252761" y="209361"/>
                        <a:pt x="206085" y="153677"/>
                      </a:cubicBezTo>
                      <a:cubicBezTo>
                        <a:pt x="173739" y="115053"/>
                        <a:pt x="152994" y="60461"/>
                        <a:pt x="110140" y="0"/>
                      </a:cubicBezTo>
                      <a:cubicBezTo>
                        <a:pt x="69059" y="25249"/>
                        <a:pt x="24703" y="61962"/>
                        <a:pt x="0" y="111777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5" name="任意多边形 4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9982153" y="5524796"/>
                  <a:ext cx="100917" cy="285516"/>
                </a:xfrm>
                <a:custGeom>
                  <a:gdLst>
                    <a:gd name="connsiteX0" fmla="*/ 0 w 100917"/>
                    <a:gd name="connsiteY0" fmla="*/ 272960 h 285516"/>
                    <a:gd name="connsiteX1" fmla="*/ 45175 w 100917"/>
                    <a:gd name="connsiteY1" fmla="*/ 285517 h 285516"/>
                    <a:gd name="connsiteX2" fmla="*/ 100176 w 100917"/>
                    <a:gd name="connsiteY2" fmla="*/ 97856 h 285516"/>
                    <a:gd name="connsiteX3" fmla="*/ 97037 w 100917"/>
                    <a:gd name="connsiteY3" fmla="*/ 0 h 285516"/>
                    <a:gd name="connsiteX4" fmla="*/ 53910 w 100917"/>
                    <a:gd name="connsiteY4" fmla="*/ 18015 h 285516"/>
                    <a:gd name="connsiteX5" fmla="*/ 55411 w 100917"/>
                    <a:gd name="connsiteY5" fmla="*/ 95946 h 285516"/>
                    <a:gd name="connsiteX6" fmla="*/ 0 w 100917"/>
                    <a:gd name="connsiteY6" fmla="*/ 272960 h 28551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0917" h="285516">
                      <a:moveTo>
                        <a:pt x="0" y="272960"/>
                      </a:moveTo>
                      <a:cubicBezTo>
                        <a:pt x="13648" y="276646"/>
                        <a:pt x="28797" y="280877"/>
                        <a:pt x="45175" y="285517"/>
                      </a:cubicBezTo>
                      <a:cubicBezTo>
                        <a:pt x="77521" y="234610"/>
                        <a:pt x="96219" y="171283"/>
                        <a:pt x="100176" y="97856"/>
                      </a:cubicBezTo>
                      <a:cubicBezTo>
                        <a:pt x="102087" y="60734"/>
                        <a:pt x="100040" y="26750"/>
                        <a:pt x="97037" y="0"/>
                      </a:cubicBezTo>
                      <a:cubicBezTo>
                        <a:pt x="81069" y="6142"/>
                        <a:pt x="66466" y="12420"/>
                        <a:pt x="53910" y="18015"/>
                      </a:cubicBezTo>
                      <a:cubicBezTo>
                        <a:pt x="55957" y="40535"/>
                        <a:pt x="56912" y="67285"/>
                        <a:pt x="55411" y="95946"/>
                      </a:cubicBezTo>
                      <a:cubicBezTo>
                        <a:pt x="52272" y="153677"/>
                        <a:pt x="38351" y="219324"/>
                        <a:pt x="0" y="272960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6" name="任意多边形 45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10098434" y="5493542"/>
                  <a:ext cx="98828" cy="350344"/>
                </a:xfrm>
                <a:custGeom>
                  <a:gdLst>
                    <a:gd name="connsiteX0" fmla="*/ 0 w 98828"/>
                    <a:gd name="connsiteY0" fmla="*/ 337106 h 350344"/>
                    <a:gd name="connsiteX1" fmla="*/ 45039 w 98828"/>
                    <a:gd name="connsiteY1" fmla="*/ 350345 h 350344"/>
                    <a:gd name="connsiteX2" fmla="*/ 98266 w 98828"/>
                    <a:gd name="connsiteY2" fmla="*/ 128292 h 350344"/>
                    <a:gd name="connsiteX3" fmla="*/ 77794 w 98828"/>
                    <a:gd name="connsiteY3" fmla="*/ 0 h 350344"/>
                    <a:gd name="connsiteX4" fmla="*/ 34802 w 98828"/>
                    <a:gd name="connsiteY4" fmla="*/ 12147 h 350344"/>
                    <a:gd name="connsiteX5" fmla="*/ 0 w 98828"/>
                    <a:gd name="connsiteY5" fmla="*/ 337106 h 35034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98828" h="350344">
                      <a:moveTo>
                        <a:pt x="0" y="337106"/>
                      </a:moveTo>
                      <a:cubicBezTo>
                        <a:pt x="14467" y="341337"/>
                        <a:pt x="29616" y="345705"/>
                        <a:pt x="45039" y="350345"/>
                      </a:cubicBezTo>
                      <a:cubicBezTo>
                        <a:pt x="84072" y="291385"/>
                        <a:pt x="102360" y="215912"/>
                        <a:pt x="98266" y="128292"/>
                      </a:cubicBezTo>
                      <a:cubicBezTo>
                        <a:pt x="95809" y="74245"/>
                        <a:pt x="85437" y="27705"/>
                        <a:pt x="77794" y="0"/>
                      </a:cubicBezTo>
                      <a:cubicBezTo>
                        <a:pt x="63054" y="3685"/>
                        <a:pt x="48723" y="7779"/>
                        <a:pt x="34802" y="12147"/>
                      </a:cubicBezTo>
                      <a:cubicBezTo>
                        <a:pt x="50907" y="71652"/>
                        <a:pt x="81615" y="228332"/>
                        <a:pt x="0" y="337106"/>
                      </a:cubicBezTo>
                      <a:close/>
                    </a:path>
                  </a:pathLst>
                </a:custGeom>
                <a:solidFill>
                  <a:srgbClr val="93C3FD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8" name="任意多边形 37"/>
              <p:cNvSpPr/>
              <p:nvPr>
                <p:custDataLst>
                  <p:tags r:id="rId112"/>
                </p:custDataLst>
              </p:nvPr>
            </p:nvSpPr>
            <p:spPr>
              <a:xfrm>
                <a:off x="7504629" y="4270432"/>
                <a:ext cx="2467043" cy="1554166"/>
              </a:xfrm>
              <a:custGeom>
                <a:gdLst>
                  <a:gd name="connsiteX0" fmla="*/ 2455824 w 2467043"/>
                  <a:gd name="connsiteY0" fmla="*/ 1213148 h 1554166"/>
                  <a:gd name="connsiteX1" fmla="*/ 2331354 w 2467043"/>
                  <a:gd name="connsiteY1" fmla="*/ 1553120 h 1554166"/>
                  <a:gd name="connsiteX2" fmla="*/ 1235145 w 2467043"/>
                  <a:gd name="connsiteY2" fmla="*/ 1277430 h 1554166"/>
                  <a:gd name="connsiteX3" fmla="*/ 117918 w 2467043"/>
                  <a:gd name="connsiteY3" fmla="*/ 559680 h 1554166"/>
                  <a:gd name="connsiteX4" fmla="*/ 131975 w 2467043"/>
                  <a:gd name="connsiteY4" fmla="*/ 59071 h 1554166"/>
                  <a:gd name="connsiteX5" fmla="*/ 271731 w 2467043"/>
                  <a:gd name="connsiteY5" fmla="*/ 5434 h 1554166"/>
                  <a:gd name="connsiteX6" fmla="*/ 769884 w 2467043"/>
                  <a:gd name="connsiteY6" fmla="*/ 123217 h 1554166"/>
                  <a:gd name="connsiteX7" fmla="*/ 1649908 w 2467043"/>
                  <a:gd name="connsiteY7" fmla="*/ 774637 h 1554166"/>
                  <a:gd name="connsiteX8" fmla="*/ 2455824 w 2467043"/>
                  <a:gd name="connsiteY8" fmla="*/ 1213148 h 15541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467043" h="1554166">
                    <a:moveTo>
                      <a:pt x="2455824" y="1213148"/>
                    </a:moveTo>
                    <a:cubicBezTo>
                      <a:pt x="2513282" y="1507535"/>
                      <a:pt x="2331354" y="1553120"/>
                      <a:pt x="2331354" y="1553120"/>
                    </a:cubicBezTo>
                    <a:cubicBezTo>
                      <a:pt x="2331354" y="1553120"/>
                      <a:pt x="2060304" y="1586421"/>
                      <a:pt x="1235145" y="1277430"/>
                    </a:cubicBezTo>
                    <a:cubicBezTo>
                      <a:pt x="759375" y="1099187"/>
                      <a:pt x="320727" y="820767"/>
                      <a:pt x="117918" y="559680"/>
                    </a:cubicBezTo>
                    <a:cubicBezTo>
                      <a:pt x="-30846" y="368062"/>
                      <a:pt x="-52410" y="185588"/>
                      <a:pt x="131975" y="59071"/>
                    </a:cubicBezTo>
                    <a:cubicBezTo>
                      <a:pt x="174421" y="29864"/>
                      <a:pt x="222052" y="13213"/>
                      <a:pt x="271731" y="5434"/>
                    </a:cubicBezTo>
                    <a:cubicBezTo>
                      <a:pt x="500062" y="-30460"/>
                      <a:pt x="769884" y="123217"/>
                      <a:pt x="769884" y="123217"/>
                    </a:cubicBezTo>
                    <a:cubicBezTo>
                      <a:pt x="1325631" y="388398"/>
                      <a:pt x="1186558" y="479566"/>
                      <a:pt x="1649908" y="774637"/>
                    </a:cubicBezTo>
                    <a:cubicBezTo>
                      <a:pt x="1914953" y="943735"/>
                      <a:pt x="2455824" y="1213148"/>
                      <a:pt x="2455824" y="1213148"/>
                    </a:cubicBezTo>
                    <a:close/>
                  </a:path>
                </a:pathLst>
              </a:custGeom>
              <a:solidFill>
                <a:srgbClr val="2A81EA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任意多边形 38"/>
              <p:cNvSpPr/>
              <p:nvPr>
                <p:custDataLst>
                  <p:tags r:id="rId113"/>
                </p:custDataLst>
              </p:nvPr>
            </p:nvSpPr>
            <p:spPr>
              <a:xfrm>
                <a:off x="7504629" y="4276002"/>
                <a:ext cx="276451" cy="554246"/>
              </a:xfrm>
              <a:custGeom>
                <a:gdLst>
                  <a:gd name="connsiteX0" fmla="*/ 271731 w 276451"/>
                  <a:gd name="connsiteY0" fmla="*/ 0 h 554246"/>
                  <a:gd name="connsiteX1" fmla="*/ 117918 w 276451"/>
                  <a:gd name="connsiteY1" fmla="*/ 554246 h 554246"/>
                  <a:gd name="connsiteX2" fmla="*/ 131975 w 276451"/>
                  <a:gd name="connsiteY2" fmla="*/ 53637 h 554246"/>
                  <a:gd name="connsiteX3" fmla="*/ 271731 w 276451"/>
                  <a:gd name="connsiteY3" fmla="*/ 0 h 554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76451" h="554246">
                    <a:moveTo>
                      <a:pt x="271731" y="0"/>
                    </a:moveTo>
                    <a:cubicBezTo>
                      <a:pt x="280602" y="99494"/>
                      <a:pt x="295751" y="432369"/>
                      <a:pt x="117918" y="554246"/>
                    </a:cubicBezTo>
                    <a:cubicBezTo>
                      <a:pt x="-30846" y="362628"/>
                      <a:pt x="-52410" y="180154"/>
                      <a:pt x="131975" y="53637"/>
                    </a:cubicBezTo>
                    <a:cubicBezTo>
                      <a:pt x="174557" y="24430"/>
                      <a:pt x="222189" y="7779"/>
                      <a:pt x="271731" y="0"/>
                    </a:cubicBez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任意多边形 39"/>
              <p:cNvSpPr/>
              <p:nvPr>
                <p:custDataLst>
                  <p:tags r:id="rId114"/>
                </p:custDataLst>
              </p:nvPr>
            </p:nvSpPr>
            <p:spPr>
              <a:xfrm>
                <a:off x="8237417" y="4482207"/>
                <a:ext cx="1695193" cy="1085716"/>
              </a:xfrm>
              <a:custGeom>
                <a:gdLst>
                  <a:gd name="connsiteX0" fmla="*/ 1688779 w 1695193"/>
                  <a:gd name="connsiteY0" fmla="*/ 1085716 h 1085716"/>
                  <a:gd name="connsiteX1" fmla="*/ 747748 w 1695193"/>
                  <a:gd name="connsiteY1" fmla="*/ 627689 h 1085716"/>
                  <a:gd name="connsiteX2" fmla="*/ 27133 w 1695193"/>
                  <a:gd name="connsiteY2" fmla="*/ 140318 h 1085716"/>
                  <a:gd name="connsiteX3" fmla="*/ 7889 w 1695193"/>
                  <a:gd name="connsiteY3" fmla="*/ 39186 h 1085716"/>
                  <a:gd name="connsiteX4" fmla="*/ 121304 w 1695193"/>
                  <a:gd name="connsiteY4" fmla="*/ 153 h 1085716"/>
                  <a:gd name="connsiteX5" fmla="*/ 133587 w 1695193"/>
                  <a:gd name="connsiteY5" fmla="*/ 14074 h 1085716"/>
                  <a:gd name="connsiteX6" fmla="*/ 133587 w 1695193"/>
                  <a:gd name="connsiteY6" fmla="*/ 14074 h 1085716"/>
                  <a:gd name="connsiteX7" fmla="*/ 120622 w 1695193"/>
                  <a:gd name="connsiteY7" fmla="*/ 25538 h 1085716"/>
                  <a:gd name="connsiteX8" fmla="*/ 29589 w 1695193"/>
                  <a:gd name="connsiteY8" fmla="*/ 52288 h 1085716"/>
                  <a:gd name="connsiteX9" fmla="*/ 48287 w 1695193"/>
                  <a:gd name="connsiteY9" fmla="*/ 126397 h 1085716"/>
                  <a:gd name="connsiteX10" fmla="*/ 760441 w 1695193"/>
                  <a:gd name="connsiteY10" fmla="*/ 605852 h 1085716"/>
                  <a:gd name="connsiteX11" fmla="*/ 1695194 w 1695193"/>
                  <a:gd name="connsiteY11" fmla="*/ 1061286 h 1085716"/>
                  <a:gd name="connsiteX12" fmla="*/ 1688779 w 1695193"/>
                  <a:gd name="connsiteY12" fmla="*/ 1085716 h 108571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1695193" h="1085716">
                    <a:moveTo>
                      <a:pt x="1688779" y="1085716"/>
                    </a:moveTo>
                    <a:cubicBezTo>
                      <a:pt x="1515313" y="1039723"/>
                      <a:pt x="1163467" y="868576"/>
                      <a:pt x="747748" y="627689"/>
                    </a:cubicBezTo>
                    <a:cubicBezTo>
                      <a:pt x="436846" y="447535"/>
                      <a:pt x="78722" y="218248"/>
                      <a:pt x="27133" y="140318"/>
                    </a:cubicBezTo>
                    <a:cubicBezTo>
                      <a:pt x="-709" y="98282"/>
                      <a:pt x="-7124" y="64162"/>
                      <a:pt x="7889" y="39186"/>
                    </a:cubicBezTo>
                    <a:cubicBezTo>
                      <a:pt x="30408" y="1654"/>
                      <a:pt x="92916" y="-802"/>
                      <a:pt x="121304" y="153"/>
                    </a:cubicBezTo>
                    <a:cubicBezTo>
                      <a:pt x="128674" y="426"/>
                      <a:pt x="134270" y="6704"/>
                      <a:pt x="133587" y="14074"/>
                    </a:cubicBezTo>
                    <a:lnTo>
                      <a:pt x="133587" y="14074"/>
                    </a:lnTo>
                    <a:cubicBezTo>
                      <a:pt x="132905" y="20761"/>
                      <a:pt x="127309" y="25674"/>
                      <a:pt x="120622" y="25538"/>
                    </a:cubicBezTo>
                    <a:cubicBezTo>
                      <a:pt x="92643" y="24719"/>
                      <a:pt x="43920" y="28404"/>
                      <a:pt x="29589" y="52288"/>
                    </a:cubicBezTo>
                    <a:cubicBezTo>
                      <a:pt x="17579" y="72214"/>
                      <a:pt x="33138" y="103605"/>
                      <a:pt x="48287" y="126397"/>
                    </a:cubicBezTo>
                    <a:cubicBezTo>
                      <a:pt x="89913" y="189178"/>
                      <a:pt x="389351" y="390759"/>
                      <a:pt x="760441" y="605852"/>
                    </a:cubicBezTo>
                    <a:cubicBezTo>
                      <a:pt x="1079941" y="791056"/>
                      <a:pt x="1493340" y="1007923"/>
                      <a:pt x="1695194" y="1061286"/>
                    </a:cubicBezTo>
                    <a:lnTo>
                      <a:pt x="1688779" y="1085716"/>
                    </a:ln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任意多边形 40"/>
              <p:cNvSpPr/>
              <p:nvPr>
                <p:custDataLst>
                  <p:tags r:id="rId115"/>
                </p:custDataLst>
              </p:nvPr>
            </p:nvSpPr>
            <p:spPr>
              <a:xfrm>
                <a:off x="9740447" y="5437119"/>
                <a:ext cx="272221" cy="434993"/>
              </a:xfrm>
              <a:custGeom>
                <a:gdLst>
                  <a:gd name="connsiteX0" fmla="*/ 155724 w 272221"/>
                  <a:gd name="connsiteY0" fmla="*/ 6062 h 434993"/>
                  <a:gd name="connsiteX1" fmla="*/ 0 w 272221"/>
                  <a:gd name="connsiteY1" fmla="*/ 403902 h 434993"/>
                  <a:gd name="connsiteX2" fmla="*/ 142076 w 272221"/>
                  <a:gd name="connsiteY2" fmla="*/ 422327 h 434993"/>
                  <a:gd name="connsiteX3" fmla="*/ 265181 w 272221"/>
                  <a:gd name="connsiteY3" fmla="*/ 26671 h 434993"/>
                  <a:gd name="connsiteX4" fmla="*/ 155724 w 272221"/>
                  <a:gd name="connsiteY4" fmla="*/ 6062 h 4349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2221" h="434993">
                    <a:moveTo>
                      <a:pt x="155724" y="6062"/>
                    </a:moveTo>
                    <a:cubicBezTo>
                      <a:pt x="132522" y="159603"/>
                      <a:pt x="89394" y="298675"/>
                      <a:pt x="0" y="403902"/>
                    </a:cubicBezTo>
                    <a:cubicBezTo>
                      <a:pt x="0" y="403902"/>
                      <a:pt x="73290" y="459176"/>
                      <a:pt x="142076" y="422327"/>
                    </a:cubicBezTo>
                    <a:cubicBezTo>
                      <a:pt x="194757" y="394075"/>
                      <a:pt x="300393" y="155917"/>
                      <a:pt x="265181" y="26671"/>
                    </a:cubicBezTo>
                    <a:cubicBezTo>
                      <a:pt x="222326" y="1968"/>
                      <a:pt x="184931" y="-7176"/>
                      <a:pt x="155724" y="6062"/>
                    </a:cubicBezTo>
                    <a:close/>
                  </a:path>
                </a:pathLst>
              </a:custGeom>
              <a:solidFill>
                <a:srgbClr val="1C55D1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" name="组合 13"/>
            <p:cNvGrpSpPr/>
            <p:nvPr>
              <p:custDataLst>
                <p:tags r:id="rId116"/>
              </p:custDataLst>
            </p:nvPr>
          </p:nvGrpSpPr>
          <p:grpSpPr>
            <a:xfrm flipH="1">
              <a:off x="8588691" y="2568908"/>
              <a:ext cx="2071327" cy="1970501"/>
              <a:chOff x="7774073" y="2568908"/>
              <a:chExt cx="2071327" cy="1970501"/>
            </a:xfrm>
            <a:solidFill>
              <a:schemeClr val="accent1"/>
            </a:solidFill>
          </p:grpSpPr>
          <p:sp>
            <p:nvSpPr>
              <p:cNvPr id="23" name="任意多边形 22"/>
              <p:cNvSpPr/>
              <p:nvPr>
                <p:custDataLst>
                  <p:tags r:id="rId117"/>
                </p:custDataLst>
              </p:nvPr>
            </p:nvSpPr>
            <p:spPr>
              <a:xfrm>
                <a:off x="7774073" y="2568908"/>
                <a:ext cx="1377834" cy="1961108"/>
              </a:xfrm>
              <a:custGeom>
                <a:gdLst>
                  <a:gd name="connsiteX0" fmla="*/ 1365588 w 1377834"/>
                  <a:gd name="connsiteY0" fmla="*/ 1757592 h 1961108"/>
                  <a:gd name="connsiteX1" fmla="*/ 203868 w 1377834"/>
                  <a:gd name="connsiteY1" fmla="*/ 1665605 h 1961108"/>
                  <a:gd name="connsiteX2" fmla="*/ 2287 w 1377834"/>
                  <a:gd name="connsiteY2" fmla="*/ 1259030 h 1961108"/>
                  <a:gd name="connsiteX3" fmla="*/ 9384 w 1377834"/>
                  <a:gd name="connsiteY3" fmla="*/ 1110267 h 1961108"/>
                  <a:gd name="connsiteX4" fmla="*/ 736414 w 1377834"/>
                  <a:gd name="connsiteY4" fmla="*/ 0 h 1961108"/>
                  <a:gd name="connsiteX5" fmla="*/ 571410 w 1377834"/>
                  <a:gd name="connsiteY5" fmla="*/ 812330 h 1961108"/>
                  <a:gd name="connsiteX6" fmla="*/ 848737 w 1377834"/>
                  <a:gd name="connsiteY6" fmla="*/ 1336824 h 1961108"/>
                  <a:gd name="connsiteX7" fmla="*/ 1365588 w 1377834"/>
                  <a:gd name="connsiteY7" fmla="*/ 1757592 h 19611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377834" h="1961108">
                    <a:moveTo>
                      <a:pt x="1365588" y="1757592"/>
                    </a:moveTo>
                    <a:cubicBezTo>
                      <a:pt x="1316046" y="2055665"/>
                      <a:pt x="572911" y="2027413"/>
                      <a:pt x="203868" y="1665605"/>
                    </a:cubicBezTo>
                    <a:cubicBezTo>
                      <a:pt x="95094" y="1559013"/>
                      <a:pt x="18801" y="1423625"/>
                      <a:pt x="2287" y="1259030"/>
                    </a:cubicBezTo>
                    <a:cubicBezTo>
                      <a:pt x="-2490" y="1211535"/>
                      <a:pt x="376" y="1161720"/>
                      <a:pt x="9384" y="1110267"/>
                    </a:cubicBezTo>
                    <a:cubicBezTo>
                      <a:pt x="94548" y="622486"/>
                      <a:pt x="736414" y="0"/>
                      <a:pt x="736414" y="0"/>
                    </a:cubicBezTo>
                    <a:cubicBezTo>
                      <a:pt x="686326" y="116145"/>
                      <a:pt x="571410" y="812330"/>
                      <a:pt x="571410" y="812330"/>
                    </a:cubicBezTo>
                    <a:cubicBezTo>
                      <a:pt x="571410" y="812330"/>
                      <a:pt x="467821" y="1144660"/>
                      <a:pt x="848737" y="1336824"/>
                    </a:cubicBezTo>
                    <a:cubicBezTo>
                      <a:pt x="1239617" y="1533901"/>
                      <a:pt x="1429734" y="1371763"/>
                      <a:pt x="1365588" y="1757592"/>
                    </a:cubicBezTo>
                    <a:close/>
                  </a:path>
                </a:pathLst>
              </a:custGeom>
              <a:solidFill>
                <a:srgbClr val="F2433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任意多边形 23"/>
              <p:cNvSpPr/>
              <p:nvPr>
                <p:custDataLst>
                  <p:tags r:id="rId118"/>
                </p:custDataLst>
              </p:nvPr>
            </p:nvSpPr>
            <p:spPr>
              <a:xfrm>
                <a:off x="7774073" y="3679311"/>
                <a:ext cx="240625" cy="555337"/>
              </a:xfrm>
              <a:custGeom>
                <a:gdLst>
                  <a:gd name="connsiteX0" fmla="*/ 203868 w 240625"/>
                  <a:gd name="connsiteY0" fmla="*/ 555338 h 555337"/>
                  <a:gd name="connsiteX1" fmla="*/ 2287 w 240625"/>
                  <a:gd name="connsiteY1" fmla="*/ 148764 h 555337"/>
                  <a:gd name="connsiteX2" fmla="*/ 9384 w 240625"/>
                  <a:gd name="connsiteY2" fmla="*/ 0 h 555337"/>
                  <a:gd name="connsiteX3" fmla="*/ 203868 w 240625"/>
                  <a:gd name="connsiteY3" fmla="*/ 555338 h 55533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40625" h="555337">
                    <a:moveTo>
                      <a:pt x="203868" y="555338"/>
                    </a:moveTo>
                    <a:cubicBezTo>
                      <a:pt x="95094" y="448747"/>
                      <a:pt x="18801" y="313359"/>
                      <a:pt x="2287" y="148764"/>
                    </a:cubicBezTo>
                    <a:cubicBezTo>
                      <a:pt x="-2490" y="101268"/>
                      <a:pt x="376" y="51453"/>
                      <a:pt x="9384" y="0"/>
                    </a:cubicBezTo>
                    <a:cubicBezTo>
                      <a:pt x="124710" y="94444"/>
                      <a:pt x="322879" y="303532"/>
                      <a:pt x="203868" y="555338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任意多边形 24"/>
              <p:cNvSpPr/>
              <p:nvPr>
                <p:custDataLst>
                  <p:tags r:id="rId119"/>
                </p:custDataLst>
              </p:nvPr>
            </p:nvSpPr>
            <p:spPr>
              <a:xfrm>
                <a:off x="8355489" y="3125160"/>
                <a:ext cx="640278" cy="912002"/>
              </a:xfrm>
              <a:custGeom>
                <a:gdLst>
                  <a:gd name="connsiteX0" fmla="*/ 629267 w 640278"/>
                  <a:gd name="connsiteY0" fmla="*/ 912002 h 912002"/>
                  <a:gd name="connsiteX1" fmla="*/ 626947 w 640278"/>
                  <a:gd name="connsiteY1" fmla="*/ 911729 h 912002"/>
                  <a:gd name="connsiteX2" fmla="*/ 1048 w 640278"/>
                  <a:gd name="connsiteY2" fmla="*/ 422448 h 912002"/>
                  <a:gd name="connsiteX3" fmla="*/ 100133 w 640278"/>
                  <a:gd name="connsiteY3" fmla="*/ 130517 h 912002"/>
                  <a:gd name="connsiteX4" fmla="*/ 212456 w 640278"/>
                  <a:gd name="connsiteY4" fmla="*/ 2771 h 912002"/>
                  <a:gd name="connsiteX5" fmla="*/ 228151 w 640278"/>
                  <a:gd name="connsiteY5" fmla="*/ 3727 h 912002"/>
                  <a:gd name="connsiteX6" fmla="*/ 227196 w 640278"/>
                  <a:gd name="connsiteY6" fmla="*/ 19422 h 912002"/>
                  <a:gd name="connsiteX7" fmla="*/ 23158 w 640278"/>
                  <a:gd name="connsiteY7" fmla="*/ 420401 h 912002"/>
                  <a:gd name="connsiteX8" fmla="*/ 151859 w 640278"/>
                  <a:gd name="connsiteY8" fmla="*/ 696910 h 912002"/>
                  <a:gd name="connsiteX9" fmla="*/ 631451 w 640278"/>
                  <a:gd name="connsiteY9" fmla="*/ 889756 h 912002"/>
                  <a:gd name="connsiteX10" fmla="*/ 640049 w 640278"/>
                  <a:gd name="connsiteY10" fmla="*/ 902995 h 912002"/>
                  <a:gd name="connsiteX11" fmla="*/ 629267 w 640278"/>
                  <a:gd name="connsiteY11" fmla="*/ 912002 h 91200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40278" h="912001">
                    <a:moveTo>
                      <a:pt x="629267" y="912002"/>
                    </a:moveTo>
                    <a:cubicBezTo>
                      <a:pt x="628448" y="912002"/>
                      <a:pt x="627766" y="911866"/>
                      <a:pt x="626947" y="911729"/>
                    </a:cubicBezTo>
                    <a:cubicBezTo>
                      <a:pt x="131796" y="808004"/>
                      <a:pt x="20292" y="647640"/>
                      <a:pt x="1048" y="422448"/>
                    </a:cubicBezTo>
                    <a:cubicBezTo>
                      <a:pt x="-6594" y="333190"/>
                      <a:pt x="27662" y="232331"/>
                      <a:pt x="100133" y="130517"/>
                    </a:cubicBezTo>
                    <a:cubicBezTo>
                      <a:pt x="154452" y="54224"/>
                      <a:pt x="210136" y="4818"/>
                      <a:pt x="212456" y="2771"/>
                    </a:cubicBezTo>
                    <a:cubicBezTo>
                      <a:pt x="217097" y="-1323"/>
                      <a:pt x="224057" y="-777"/>
                      <a:pt x="228151" y="3727"/>
                    </a:cubicBezTo>
                    <a:cubicBezTo>
                      <a:pt x="232246" y="8367"/>
                      <a:pt x="231700" y="15327"/>
                      <a:pt x="227196" y="19422"/>
                    </a:cubicBezTo>
                    <a:cubicBezTo>
                      <a:pt x="225012" y="21332"/>
                      <a:pt x="5825" y="216909"/>
                      <a:pt x="23158" y="420401"/>
                    </a:cubicBezTo>
                    <a:cubicBezTo>
                      <a:pt x="33667" y="542960"/>
                      <a:pt x="73383" y="628260"/>
                      <a:pt x="151859" y="696910"/>
                    </a:cubicBezTo>
                    <a:cubicBezTo>
                      <a:pt x="245348" y="778661"/>
                      <a:pt x="402164" y="841715"/>
                      <a:pt x="631451" y="889756"/>
                    </a:cubicBezTo>
                    <a:cubicBezTo>
                      <a:pt x="637456" y="890984"/>
                      <a:pt x="641277" y="896853"/>
                      <a:pt x="640049" y="902995"/>
                    </a:cubicBezTo>
                    <a:cubicBezTo>
                      <a:pt x="639093" y="908454"/>
                      <a:pt x="634453" y="912002"/>
                      <a:pt x="629267" y="91200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任意多边形 25"/>
              <p:cNvSpPr/>
              <p:nvPr>
                <p:custDataLst>
                  <p:tags r:id="rId120"/>
                </p:custDataLst>
              </p:nvPr>
            </p:nvSpPr>
            <p:spPr>
              <a:xfrm>
                <a:off x="8440621" y="3212890"/>
                <a:ext cx="169347" cy="80318"/>
              </a:xfrm>
              <a:custGeom>
                <a:gdLst>
                  <a:gd name="connsiteX0" fmla="*/ 11179 w 169347"/>
                  <a:gd name="connsiteY0" fmla="*/ 80318 h 80318"/>
                  <a:gd name="connsiteX1" fmla="*/ 807 w 169347"/>
                  <a:gd name="connsiteY1" fmla="*/ 73221 h 80318"/>
                  <a:gd name="connsiteX2" fmla="*/ 7085 w 169347"/>
                  <a:gd name="connsiteY2" fmla="*/ 58754 h 80318"/>
                  <a:gd name="connsiteX3" fmla="*/ 154074 w 169347"/>
                  <a:gd name="connsiteY3" fmla="*/ 750 h 80318"/>
                  <a:gd name="connsiteX4" fmla="*/ 168541 w 169347"/>
                  <a:gd name="connsiteY4" fmla="*/ 7029 h 80318"/>
                  <a:gd name="connsiteX5" fmla="*/ 162263 w 169347"/>
                  <a:gd name="connsiteY5" fmla="*/ 21495 h 80318"/>
                  <a:gd name="connsiteX6" fmla="*/ 15274 w 169347"/>
                  <a:gd name="connsiteY6" fmla="*/ 79499 h 80318"/>
                  <a:gd name="connsiteX7" fmla="*/ 11179 w 169347"/>
                  <a:gd name="connsiteY7" fmla="*/ 80318 h 8031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69347" h="80318">
                    <a:moveTo>
                      <a:pt x="11179" y="80318"/>
                    </a:moveTo>
                    <a:cubicBezTo>
                      <a:pt x="6675" y="80318"/>
                      <a:pt x="2581" y="77589"/>
                      <a:pt x="807" y="73221"/>
                    </a:cubicBezTo>
                    <a:cubicBezTo>
                      <a:pt x="-1514" y="67489"/>
                      <a:pt x="1353" y="61075"/>
                      <a:pt x="7085" y="58754"/>
                    </a:cubicBezTo>
                    <a:lnTo>
                      <a:pt x="154074" y="750"/>
                    </a:lnTo>
                    <a:cubicBezTo>
                      <a:pt x="159806" y="-1433"/>
                      <a:pt x="166221" y="1296"/>
                      <a:pt x="168541" y="7029"/>
                    </a:cubicBezTo>
                    <a:cubicBezTo>
                      <a:pt x="170861" y="12761"/>
                      <a:pt x="167995" y="19175"/>
                      <a:pt x="162263" y="21495"/>
                    </a:cubicBezTo>
                    <a:lnTo>
                      <a:pt x="15274" y="79499"/>
                    </a:lnTo>
                    <a:cubicBezTo>
                      <a:pt x="14045" y="80182"/>
                      <a:pt x="12544" y="80318"/>
                      <a:pt x="11179" y="80318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任意多边形 26"/>
              <p:cNvSpPr/>
              <p:nvPr>
                <p:custDataLst>
                  <p:tags r:id="rId121"/>
                </p:custDataLst>
              </p:nvPr>
            </p:nvSpPr>
            <p:spPr>
              <a:xfrm>
                <a:off x="8497449" y="4440913"/>
                <a:ext cx="573519" cy="98496"/>
              </a:xfrm>
              <a:custGeom>
                <a:gdLst>
                  <a:gd name="connsiteX0" fmla="*/ 247102 w 573519"/>
                  <a:gd name="connsiteY0" fmla="*/ 98496 h 98496"/>
                  <a:gd name="connsiteX1" fmla="*/ 7852 w 573519"/>
                  <a:gd name="connsiteY1" fmla="*/ 61783 h 98496"/>
                  <a:gd name="connsiteX2" fmla="*/ 482 w 573519"/>
                  <a:gd name="connsiteY2" fmla="*/ 47862 h 98496"/>
                  <a:gd name="connsiteX3" fmla="*/ 14403 w 573519"/>
                  <a:gd name="connsiteY3" fmla="*/ 40492 h 98496"/>
                  <a:gd name="connsiteX4" fmla="*/ 406510 w 573519"/>
                  <a:gd name="connsiteY4" fmla="*/ 58371 h 98496"/>
                  <a:gd name="connsiteX5" fmla="*/ 556366 w 573519"/>
                  <a:gd name="connsiteY5" fmla="*/ 1731 h 98496"/>
                  <a:gd name="connsiteX6" fmla="*/ 571788 w 573519"/>
                  <a:gd name="connsiteY6" fmla="*/ 5143 h 98496"/>
                  <a:gd name="connsiteX7" fmla="*/ 568376 w 573519"/>
                  <a:gd name="connsiteY7" fmla="*/ 20429 h 98496"/>
                  <a:gd name="connsiteX8" fmla="*/ 412652 w 573519"/>
                  <a:gd name="connsiteY8" fmla="*/ 79798 h 98496"/>
                  <a:gd name="connsiteX9" fmla="*/ 247102 w 573519"/>
                  <a:gd name="connsiteY9" fmla="*/ 98496 h 984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573519" h="98496">
                    <a:moveTo>
                      <a:pt x="247102" y="98496"/>
                    </a:moveTo>
                    <a:cubicBezTo>
                      <a:pt x="177360" y="98496"/>
                      <a:pt x="96427" y="88942"/>
                      <a:pt x="7852" y="61783"/>
                    </a:cubicBezTo>
                    <a:cubicBezTo>
                      <a:pt x="1983" y="60009"/>
                      <a:pt x="-1292" y="53731"/>
                      <a:pt x="482" y="47862"/>
                    </a:cubicBezTo>
                    <a:cubicBezTo>
                      <a:pt x="2256" y="41993"/>
                      <a:pt x="8534" y="38718"/>
                      <a:pt x="14403" y="40492"/>
                    </a:cubicBezTo>
                    <a:cubicBezTo>
                      <a:pt x="181455" y="91808"/>
                      <a:pt x="319846" y="78570"/>
                      <a:pt x="406510" y="58371"/>
                    </a:cubicBezTo>
                    <a:cubicBezTo>
                      <a:pt x="500545" y="36534"/>
                      <a:pt x="555820" y="2004"/>
                      <a:pt x="556366" y="1731"/>
                    </a:cubicBezTo>
                    <a:cubicBezTo>
                      <a:pt x="561552" y="-1544"/>
                      <a:pt x="568376" y="-43"/>
                      <a:pt x="571788" y="5143"/>
                    </a:cubicBezTo>
                    <a:cubicBezTo>
                      <a:pt x="575064" y="10330"/>
                      <a:pt x="573562" y="17154"/>
                      <a:pt x="568376" y="20429"/>
                    </a:cubicBezTo>
                    <a:cubicBezTo>
                      <a:pt x="566056" y="21930"/>
                      <a:pt x="510099" y="57006"/>
                      <a:pt x="412652" y="79798"/>
                    </a:cubicBezTo>
                    <a:cubicBezTo>
                      <a:pt x="369115" y="90034"/>
                      <a:pt x="313022" y="98496"/>
                      <a:pt x="247102" y="98496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任意多边形 27"/>
              <p:cNvSpPr/>
              <p:nvPr>
                <p:custDataLst>
                  <p:tags r:id="rId122"/>
                </p:custDataLst>
              </p:nvPr>
            </p:nvSpPr>
            <p:spPr>
              <a:xfrm>
                <a:off x="8136623" y="3695465"/>
                <a:ext cx="303086" cy="70101"/>
              </a:xfrm>
              <a:custGeom>
                <a:gdLst>
                  <a:gd name="connsiteX0" fmla="*/ 291976 w 303086"/>
                  <a:gd name="connsiteY0" fmla="*/ 70102 h 70101"/>
                  <a:gd name="connsiteX1" fmla="*/ 287063 w 303086"/>
                  <a:gd name="connsiteY1" fmla="*/ 69010 h 70101"/>
                  <a:gd name="connsiteX2" fmla="*/ 12192 w 303086"/>
                  <a:gd name="connsiteY2" fmla="*/ 24654 h 70101"/>
                  <a:gd name="connsiteX3" fmla="*/ 45 w 303086"/>
                  <a:gd name="connsiteY3" fmla="*/ 14554 h 70101"/>
                  <a:gd name="connsiteX4" fmla="*/ 10144 w 303086"/>
                  <a:gd name="connsiteY4" fmla="*/ 2408 h 70101"/>
                  <a:gd name="connsiteX5" fmla="*/ 296889 w 303086"/>
                  <a:gd name="connsiteY5" fmla="*/ 48947 h 70101"/>
                  <a:gd name="connsiteX6" fmla="*/ 301939 w 303086"/>
                  <a:gd name="connsiteY6" fmla="*/ 63824 h 70101"/>
                  <a:gd name="connsiteX7" fmla="*/ 291976 w 303086"/>
                  <a:gd name="connsiteY7" fmla="*/ 70102 h 7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03086" h="70101">
                    <a:moveTo>
                      <a:pt x="291976" y="70102"/>
                    </a:moveTo>
                    <a:cubicBezTo>
                      <a:pt x="290338" y="70102"/>
                      <a:pt x="288700" y="69692"/>
                      <a:pt x="287063" y="69010"/>
                    </a:cubicBezTo>
                    <a:cubicBezTo>
                      <a:pt x="285834" y="68464"/>
                      <a:pt x="165186" y="10323"/>
                      <a:pt x="12192" y="24654"/>
                    </a:cubicBezTo>
                    <a:cubicBezTo>
                      <a:pt x="6050" y="25200"/>
                      <a:pt x="591" y="20696"/>
                      <a:pt x="45" y="14554"/>
                    </a:cubicBezTo>
                    <a:cubicBezTo>
                      <a:pt x="-501" y="8413"/>
                      <a:pt x="4003" y="2954"/>
                      <a:pt x="10144" y="2408"/>
                    </a:cubicBezTo>
                    <a:cubicBezTo>
                      <a:pt x="169690" y="-12469"/>
                      <a:pt x="291840" y="46354"/>
                      <a:pt x="296889" y="48947"/>
                    </a:cubicBezTo>
                    <a:cubicBezTo>
                      <a:pt x="302349" y="51677"/>
                      <a:pt x="304669" y="58364"/>
                      <a:pt x="301939" y="63824"/>
                    </a:cubicBezTo>
                    <a:cubicBezTo>
                      <a:pt x="300028" y="67782"/>
                      <a:pt x="296070" y="70102"/>
                      <a:pt x="291976" y="7010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任意多边形 28"/>
              <p:cNvSpPr/>
              <p:nvPr>
                <p:custDataLst>
                  <p:tags r:id="rId123"/>
                </p:custDataLst>
              </p:nvPr>
            </p:nvSpPr>
            <p:spPr>
              <a:xfrm>
                <a:off x="8252598" y="3623139"/>
                <a:ext cx="181989" cy="142427"/>
              </a:xfrm>
              <a:custGeom>
                <a:gdLst>
                  <a:gd name="connsiteX0" fmla="*/ 170815 w 181989"/>
                  <a:gd name="connsiteY0" fmla="*/ 142427 h 142427"/>
                  <a:gd name="connsiteX1" fmla="*/ 162217 w 181989"/>
                  <a:gd name="connsiteY1" fmla="*/ 138333 h 142427"/>
                  <a:gd name="connsiteX2" fmla="*/ 6493 w 181989"/>
                  <a:gd name="connsiteY2" fmla="*/ 21233 h 142427"/>
                  <a:gd name="connsiteX3" fmla="*/ 1034 w 181989"/>
                  <a:gd name="connsiteY3" fmla="*/ 6493 h 142427"/>
                  <a:gd name="connsiteX4" fmla="*/ 15773 w 181989"/>
                  <a:gd name="connsiteY4" fmla="*/ 1034 h 142427"/>
                  <a:gd name="connsiteX5" fmla="*/ 179413 w 181989"/>
                  <a:gd name="connsiteY5" fmla="*/ 124139 h 142427"/>
                  <a:gd name="connsiteX6" fmla="*/ 177912 w 181989"/>
                  <a:gd name="connsiteY6" fmla="*/ 139834 h 142427"/>
                  <a:gd name="connsiteX7" fmla="*/ 170815 w 181989"/>
                  <a:gd name="connsiteY7" fmla="*/ 142427 h 1424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81989" h="142427">
                    <a:moveTo>
                      <a:pt x="170815" y="142427"/>
                    </a:moveTo>
                    <a:cubicBezTo>
                      <a:pt x="167676" y="142427"/>
                      <a:pt x="164400" y="141062"/>
                      <a:pt x="162217" y="138333"/>
                    </a:cubicBezTo>
                    <a:cubicBezTo>
                      <a:pt x="101483" y="65043"/>
                      <a:pt x="7448" y="21642"/>
                      <a:pt x="6493" y="21233"/>
                    </a:cubicBezTo>
                    <a:cubicBezTo>
                      <a:pt x="897" y="18640"/>
                      <a:pt x="-1559" y="12089"/>
                      <a:pt x="1034" y="6493"/>
                    </a:cubicBezTo>
                    <a:cubicBezTo>
                      <a:pt x="3627" y="897"/>
                      <a:pt x="10178" y="-1559"/>
                      <a:pt x="15773" y="1034"/>
                    </a:cubicBezTo>
                    <a:cubicBezTo>
                      <a:pt x="19868" y="2808"/>
                      <a:pt x="115268" y="46755"/>
                      <a:pt x="179413" y="124139"/>
                    </a:cubicBezTo>
                    <a:cubicBezTo>
                      <a:pt x="183371" y="128916"/>
                      <a:pt x="182689" y="135876"/>
                      <a:pt x="177912" y="139834"/>
                    </a:cubicBezTo>
                    <a:cubicBezTo>
                      <a:pt x="175865" y="141472"/>
                      <a:pt x="173408" y="142427"/>
                      <a:pt x="170815" y="142427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30" name="组合 29"/>
              <p:cNvGrpSpPr/>
              <p:nvPr>
                <p:custDataLst>
                  <p:tags r:id="rId124"/>
                </p:custDataLst>
              </p:nvPr>
            </p:nvGrpSpPr>
            <p:grpSpPr>
              <a:xfrm>
                <a:off x="8999960" y="3363223"/>
                <a:ext cx="845440" cy="1140053"/>
                <a:chOff x="8999960" y="3363223"/>
                <a:chExt cx="845440" cy="1140053"/>
              </a:xfrm>
              <a:solidFill>
                <a:schemeClr val="accent1"/>
              </a:solidFill>
            </p:grpSpPr>
            <p:grpSp>
              <p:nvGrpSpPr>
                <p:cNvPr id="31" name="组合 30"/>
                <p:cNvGrpSpPr/>
                <p:nvPr>
                  <p:custDataLst>
                    <p:tags r:id="rId125"/>
                  </p:custDataLst>
                </p:nvPr>
              </p:nvGrpSpPr>
              <p:grpSpPr>
                <a:xfrm>
                  <a:off x="9298387" y="3363223"/>
                  <a:ext cx="547012" cy="1140053"/>
                  <a:chOff x="9298387" y="3363223"/>
                  <a:chExt cx="547012" cy="1140053"/>
                </a:xfrm>
                <a:solidFill>
                  <a:schemeClr val="accent1"/>
                </a:solidFill>
              </p:grpSpPr>
              <p:sp>
                <p:nvSpPr>
                  <p:cNvPr id="34" name="任意多边形 33"/>
                  <p:cNvSpPr/>
                  <p:nvPr>
                    <p:custDataLst>
                      <p:tags r:id="rId126"/>
                    </p:custDataLst>
                  </p:nvPr>
                </p:nvSpPr>
                <p:spPr>
                  <a:xfrm>
                    <a:off x="9298387" y="3983935"/>
                    <a:ext cx="366722" cy="392516"/>
                  </a:xfrm>
                  <a:custGeom>
                    <a:gdLst>
                      <a:gd name="connsiteX0" fmla="*/ 0 w 366722"/>
                      <a:gd name="connsiteY0" fmla="*/ 280467 h 392516"/>
                      <a:gd name="connsiteX1" fmla="*/ 0 w 366722"/>
                      <a:gd name="connsiteY1" fmla="*/ 112050 h 392516"/>
                      <a:gd name="connsiteX2" fmla="*/ 112050 w 366722"/>
                      <a:gd name="connsiteY2" fmla="*/ 0 h 392516"/>
                      <a:gd name="connsiteX3" fmla="*/ 254672 w 366722"/>
                      <a:gd name="connsiteY3" fmla="*/ 0 h 392516"/>
                      <a:gd name="connsiteX4" fmla="*/ 366722 w 366722"/>
                      <a:gd name="connsiteY4" fmla="*/ 112050 h 392516"/>
                      <a:gd name="connsiteX5" fmla="*/ 366722 w 366722"/>
                      <a:gd name="connsiteY5" fmla="*/ 280467 h 392516"/>
                      <a:gd name="connsiteX6" fmla="*/ 254672 w 366722"/>
                      <a:gd name="connsiteY6" fmla="*/ 392517 h 392516"/>
                      <a:gd name="connsiteX7" fmla="*/ 112050 w 366722"/>
                      <a:gd name="connsiteY7" fmla="*/ 392517 h 392516"/>
                      <a:gd name="connsiteX8" fmla="*/ 0 w 366722"/>
                      <a:gd name="connsiteY8" fmla="*/ 280467 h 392516"/>
                      <a:gd name="connsiteX9" fmla="*/ 111914 w 366722"/>
                      <a:gd name="connsiteY9" fmla="*/ 57458 h 392516"/>
                      <a:gd name="connsiteX10" fmla="*/ 57458 w 366722"/>
                      <a:gd name="connsiteY10" fmla="*/ 111914 h 392516"/>
                      <a:gd name="connsiteX11" fmla="*/ 57458 w 366722"/>
                      <a:gd name="connsiteY11" fmla="*/ 280330 h 392516"/>
                      <a:gd name="connsiteX12" fmla="*/ 111914 w 366722"/>
                      <a:gd name="connsiteY12" fmla="*/ 334786 h 392516"/>
                      <a:gd name="connsiteX13" fmla="*/ 254536 w 366722"/>
                      <a:gd name="connsiteY13" fmla="*/ 334786 h 392516"/>
                      <a:gd name="connsiteX14" fmla="*/ 308991 w 366722"/>
                      <a:gd name="connsiteY14" fmla="*/ 280330 h 392516"/>
                      <a:gd name="connsiteX15" fmla="*/ 308991 w 366722"/>
                      <a:gd name="connsiteY15" fmla="*/ 111914 h 392516"/>
                      <a:gd name="connsiteX16" fmla="*/ 254536 w 366722"/>
                      <a:gd name="connsiteY16" fmla="*/ 57458 h 392516"/>
                      <a:gd name="connsiteX17" fmla="*/ 111914 w 366722"/>
                      <a:gd name="connsiteY17" fmla="*/ 57458 h 39251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366722" h="392516">
                        <a:moveTo>
                          <a:pt x="0" y="280467"/>
                        </a:moveTo>
                        <a:lnTo>
                          <a:pt x="0" y="112050"/>
                        </a:lnTo>
                        <a:cubicBezTo>
                          <a:pt x="0" y="50361"/>
                          <a:pt x="50225" y="0"/>
                          <a:pt x="112050" y="0"/>
                        </a:cubicBezTo>
                        <a:lnTo>
                          <a:pt x="254672" y="0"/>
                        </a:lnTo>
                        <a:cubicBezTo>
                          <a:pt x="316361" y="0"/>
                          <a:pt x="366722" y="50225"/>
                          <a:pt x="366722" y="112050"/>
                        </a:cubicBezTo>
                        <a:lnTo>
                          <a:pt x="366722" y="280467"/>
                        </a:lnTo>
                        <a:cubicBezTo>
                          <a:pt x="366722" y="342156"/>
                          <a:pt x="316497" y="392517"/>
                          <a:pt x="254672" y="392517"/>
                        </a:cubicBezTo>
                        <a:lnTo>
                          <a:pt x="112050" y="392517"/>
                        </a:lnTo>
                        <a:cubicBezTo>
                          <a:pt x="50225" y="392517"/>
                          <a:pt x="0" y="342292"/>
                          <a:pt x="0" y="280467"/>
                        </a:cubicBezTo>
                        <a:close/>
                        <a:moveTo>
                          <a:pt x="111914" y="57458"/>
                        </a:moveTo>
                        <a:cubicBezTo>
                          <a:pt x="81888" y="57458"/>
                          <a:pt x="57458" y="81888"/>
                          <a:pt x="57458" y="111914"/>
                        </a:cubicBezTo>
                        <a:lnTo>
                          <a:pt x="57458" y="280330"/>
                        </a:lnTo>
                        <a:cubicBezTo>
                          <a:pt x="57458" y="310356"/>
                          <a:pt x="81888" y="334786"/>
                          <a:pt x="111914" y="334786"/>
                        </a:cubicBezTo>
                        <a:lnTo>
                          <a:pt x="254536" y="334786"/>
                        </a:lnTo>
                        <a:cubicBezTo>
                          <a:pt x="284561" y="334786"/>
                          <a:pt x="308991" y="310356"/>
                          <a:pt x="308991" y="280330"/>
                        </a:cubicBezTo>
                        <a:lnTo>
                          <a:pt x="308991" y="111914"/>
                        </a:lnTo>
                        <a:cubicBezTo>
                          <a:pt x="308991" y="81888"/>
                          <a:pt x="284561" y="57458"/>
                          <a:pt x="254536" y="57458"/>
                        </a:cubicBezTo>
                        <a:lnTo>
                          <a:pt x="111914" y="57458"/>
                        </a:lnTo>
                        <a:close/>
                      </a:path>
                    </a:pathLst>
                  </a:custGeom>
                  <a:solidFill>
                    <a:srgbClr val="FD9B15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5" name="任意多边形 34"/>
                  <p:cNvSpPr/>
                  <p:nvPr>
                    <p:custDataLst>
                      <p:tags r:id="rId127"/>
                    </p:custDataLst>
                  </p:nvPr>
                </p:nvSpPr>
                <p:spPr>
                  <a:xfrm>
                    <a:off x="9427088" y="3892049"/>
                    <a:ext cx="418311" cy="611226"/>
                  </a:xfrm>
                  <a:custGeom>
                    <a:gdLst>
                      <a:gd name="connsiteX0" fmla="*/ 0 w 418311"/>
                      <a:gd name="connsiteY0" fmla="*/ 579802 h 611226"/>
                      <a:gd name="connsiteX1" fmla="*/ 418312 w 418311"/>
                      <a:gd name="connsiteY1" fmla="*/ 579802 h 611226"/>
                      <a:gd name="connsiteX2" fmla="*/ 418312 w 418311"/>
                      <a:gd name="connsiteY2" fmla="*/ 7268 h 611226"/>
                      <a:gd name="connsiteX3" fmla="*/ 0 w 418311"/>
                      <a:gd name="connsiteY3" fmla="*/ 7268 h 611226"/>
                      <a:gd name="connsiteX4" fmla="*/ 0 w 418311"/>
                      <a:gd name="connsiteY4" fmla="*/ 579802 h 61122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18311" h="611226">
                        <a:moveTo>
                          <a:pt x="0" y="579802"/>
                        </a:moveTo>
                        <a:cubicBezTo>
                          <a:pt x="139483" y="621702"/>
                          <a:pt x="278829" y="621702"/>
                          <a:pt x="418312" y="579802"/>
                        </a:cubicBezTo>
                        <a:lnTo>
                          <a:pt x="418312" y="7268"/>
                        </a:lnTo>
                        <a:cubicBezTo>
                          <a:pt x="278829" y="-2423"/>
                          <a:pt x="139483" y="-2423"/>
                          <a:pt x="0" y="7268"/>
                        </a:cubicBezTo>
                        <a:lnTo>
                          <a:pt x="0" y="579802"/>
                        </a:lnTo>
                        <a:close/>
                      </a:path>
                    </a:pathLst>
                  </a:custGeom>
                  <a:solidFill>
                    <a:srgbClr val="FDC228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6" name="任意多边形 35"/>
                  <p:cNvSpPr/>
                  <p:nvPr>
                    <p:custDataLst>
                      <p:tags r:id="rId128"/>
                    </p:custDataLst>
                  </p:nvPr>
                </p:nvSpPr>
                <p:spPr>
                  <a:xfrm>
                    <a:off x="9610989" y="3363223"/>
                    <a:ext cx="187700" cy="476861"/>
                  </a:xfrm>
                  <a:custGeom>
                    <a:gdLst>
                      <a:gd name="connsiteX0" fmla="*/ 121542 w 187700"/>
                      <a:gd name="connsiteY0" fmla="*/ 476862 h 476861"/>
                      <a:gd name="connsiteX1" fmla="*/ 166170 w 187700"/>
                      <a:gd name="connsiteY1" fmla="*/ 310629 h 476861"/>
                      <a:gd name="connsiteX2" fmla="*/ 94109 w 187700"/>
                      <a:gd name="connsiteY2" fmla="*/ 0 h 476861"/>
                      <a:gd name="connsiteX3" fmla="*/ 211 w 187700"/>
                      <a:gd name="connsiteY3" fmla="*/ 161593 h 476861"/>
                      <a:gd name="connsiteX4" fmla="*/ 121542 w 187700"/>
                      <a:gd name="connsiteY4" fmla="*/ 476862 h 47686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7700" h="476861">
                        <a:moveTo>
                          <a:pt x="121542" y="476862"/>
                        </a:moveTo>
                        <a:cubicBezTo>
                          <a:pt x="121542" y="476862"/>
                          <a:pt x="233455" y="431823"/>
                          <a:pt x="166170" y="310629"/>
                        </a:cubicBezTo>
                        <a:cubicBezTo>
                          <a:pt x="99022" y="189434"/>
                          <a:pt x="21502" y="94990"/>
                          <a:pt x="94109" y="0"/>
                        </a:cubicBezTo>
                        <a:cubicBezTo>
                          <a:pt x="94109" y="0"/>
                          <a:pt x="7171" y="26341"/>
                          <a:pt x="211" y="161593"/>
                        </a:cubicBezTo>
                        <a:cubicBezTo>
                          <a:pt x="-6750" y="296844"/>
                          <a:pt x="161394" y="389924"/>
                          <a:pt x="121542" y="476862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13632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32" name="任意多边形 31"/>
                <p:cNvSpPr/>
                <p:nvPr>
                  <p:custDataLst>
                    <p:tags r:id="rId129"/>
                  </p:custDataLst>
                </p:nvPr>
              </p:nvSpPr>
              <p:spPr>
                <a:xfrm>
                  <a:off x="9189340" y="3978453"/>
                  <a:ext cx="210998" cy="113846"/>
                </a:xfrm>
                <a:custGeom>
                  <a:gdLst>
                    <a:gd name="connsiteX0" fmla="*/ 0 w 210998"/>
                    <a:gd name="connsiteY0" fmla="*/ 113847 h 113846"/>
                    <a:gd name="connsiteX1" fmla="*/ 109048 w 210998"/>
                    <a:gd name="connsiteY1" fmla="*/ 432 h 113846"/>
                    <a:gd name="connsiteX2" fmla="*/ 210998 w 210998"/>
                    <a:gd name="connsiteY2" fmla="*/ 89144 h 113846"/>
                    <a:gd name="connsiteX3" fmla="*/ 0 w 210998"/>
                    <a:gd name="connsiteY3" fmla="*/ 113847 h 1138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10994" h="113846">
                      <a:moveTo>
                        <a:pt x="0" y="113847"/>
                      </a:moveTo>
                      <a:cubicBezTo>
                        <a:pt x="0" y="113847"/>
                        <a:pt x="48451" y="8211"/>
                        <a:pt x="109048" y="432"/>
                      </a:cubicBezTo>
                      <a:cubicBezTo>
                        <a:pt x="169645" y="-7211"/>
                        <a:pt x="210998" y="89144"/>
                        <a:pt x="210998" y="89144"/>
                      </a:cubicBezTo>
                      <a:lnTo>
                        <a:pt x="0" y="113847"/>
                      </a:lnTo>
                      <a:close/>
                    </a:path>
                  </a:pathLst>
                </a:custGeom>
                <a:solidFill>
                  <a:srgbClr val="FB9476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" name="任意多边形 32"/>
                <p:cNvSpPr/>
                <p:nvPr>
                  <p:custDataLst>
                    <p:tags r:id="rId130"/>
                  </p:custDataLst>
                </p:nvPr>
              </p:nvSpPr>
              <p:spPr>
                <a:xfrm>
                  <a:off x="8999960" y="4008319"/>
                  <a:ext cx="480148" cy="374694"/>
                </a:xfrm>
                <a:custGeom>
                  <a:gdLst>
                    <a:gd name="connsiteX0" fmla="*/ 380043 w 480148"/>
                    <a:gd name="connsiteY0" fmla="*/ 7416 h 374694"/>
                    <a:gd name="connsiteX1" fmla="*/ 80196 w 480148"/>
                    <a:gd name="connsiteY1" fmla="*/ 90668 h 374694"/>
                    <a:gd name="connsiteX2" fmla="*/ 75828 w 480148"/>
                    <a:gd name="connsiteY2" fmla="*/ 90941 h 374694"/>
                    <a:gd name="connsiteX3" fmla="*/ 22055 w 480148"/>
                    <a:gd name="connsiteY3" fmla="*/ 95036 h 374694"/>
                    <a:gd name="connsiteX4" fmla="*/ 628 w 480148"/>
                    <a:gd name="connsiteY4" fmla="*/ 159591 h 374694"/>
                    <a:gd name="connsiteX5" fmla="*/ 17415 w 480148"/>
                    <a:gd name="connsiteY5" fmla="*/ 270140 h 374694"/>
                    <a:gd name="connsiteX6" fmla="*/ 48123 w 480148"/>
                    <a:gd name="connsiteY6" fmla="*/ 340973 h 374694"/>
                    <a:gd name="connsiteX7" fmla="*/ 110221 w 480148"/>
                    <a:gd name="connsiteY7" fmla="*/ 330464 h 374694"/>
                    <a:gd name="connsiteX8" fmla="*/ 115135 w 480148"/>
                    <a:gd name="connsiteY8" fmla="*/ 332921 h 374694"/>
                    <a:gd name="connsiteX9" fmla="*/ 417029 w 480148"/>
                    <a:gd name="connsiteY9" fmla="*/ 332239 h 374694"/>
                    <a:gd name="connsiteX10" fmla="*/ 380043 w 480148"/>
                    <a:gd name="connsiteY10" fmla="*/ 7416 h 37469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480148" h="374694">
                      <a:moveTo>
                        <a:pt x="380043" y="7416"/>
                      </a:moveTo>
                      <a:cubicBezTo>
                        <a:pt x="307981" y="-29434"/>
                        <a:pt x="171910" y="82616"/>
                        <a:pt x="80196" y="90668"/>
                      </a:cubicBezTo>
                      <a:cubicBezTo>
                        <a:pt x="78694" y="90805"/>
                        <a:pt x="77193" y="90941"/>
                        <a:pt x="75828" y="90941"/>
                      </a:cubicBezTo>
                      <a:lnTo>
                        <a:pt x="22055" y="95036"/>
                      </a:lnTo>
                      <a:cubicBezTo>
                        <a:pt x="7588" y="114143"/>
                        <a:pt x="2402" y="135707"/>
                        <a:pt x="628" y="159591"/>
                      </a:cubicBezTo>
                      <a:cubicBezTo>
                        <a:pt x="-2102" y="197123"/>
                        <a:pt x="4176" y="234792"/>
                        <a:pt x="17415" y="270140"/>
                      </a:cubicBezTo>
                      <a:cubicBezTo>
                        <a:pt x="26832" y="295116"/>
                        <a:pt x="38433" y="323777"/>
                        <a:pt x="48123" y="340973"/>
                      </a:cubicBezTo>
                      <a:lnTo>
                        <a:pt x="110221" y="330464"/>
                      </a:lnTo>
                      <a:cubicBezTo>
                        <a:pt x="111859" y="331419"/>
                        <a:pt x="113497" y="332239"/>
                        <a:pt x="115135" y="332921"/>
                      </a:cubicBezTo>
                      <a:cubicBezTo>
                        <a:pt x="115135" y="332921"/>
                        <a:pt x="343056" y="427365"/>
                        <a:pt x="417029" y="332239"/>
                      </a:cubicBezTo>
                      <a:cubicBezTo>
                        <a:pt x="512565" y="209406"/>
                        <a:pt x="499190" y="68286"/>
                        <a:pt x="380043" y="7416"/>
                      </a:cubicBezTo>
                      <a:close/>
                    </a:path>
                  </a:pathLst>
                </a:custGeom>
                <a:solidFill>
                  <a:srgbClr val="FBB990"/>
                </a:solidFill>
                <a:ln w="13632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15" name="组合 14"/>
            <p:cNvGrpSpPr/>
            <p:nvPr>
              <p:custDataLst>
                <p:tags r:id="rId131"/>
              </p:custDataLst>
            </p:nvPr>
          </p:nvGrpSpPr>
          <p:grpSpPr>
            <a:xfrm flipH="1">
              <a:off x="7623644" y="2505581"/>
              <a:ext cx="939323" cy="2438572"/>
              <a:chOff x="9871124" y="2505581"/>
              <a:chExt cx="939323" cy="2438572"/>
            </a:xfrm>
            <a:solidFill>
              <a:schemeClr val="accent1"/>
            </a:solidFill>
          </p:grpSpPr>
          <p:sp>
            <p:nvSpPr>
              <p:cNvPr id="16" name="任意多边形 15"/>
              <p:cNvSpPr/>
              <p:nvPr>
                <p:custDataLst>
                  <p:tags r:id="rId132"/>
                </p:custDataLst>
              </p:nvPr>
            </p:nvSpPr>
            <p:spPr>
              <a:xfrm>
                <a:off x="9996757" y="2505581"/>
                <a:ext cx="813690" cy="2018819"/>
              </a:xfrm>
              <a:custGeom>
                <a:gdLst>
                  <a:gd name="connsiteX0" fmla="*/ 731397 w 813690"/>
                  <a:gd name="connsiteY0" fmla="*/ 1764962 h 2018819"/>
                  <a:gd name="connsiteX1" fmla="*/ 517260 w 813690"/>
                  <a:gd name="connsiteY1" fmla="*/ 1932969 h 2018819"/>
                  <a:gd name="connsiteX2" fmla="*/ 50498 w 813690"/>
                  <a:gd name="connsiteY2" fmla="*/ 1736301 h 2018819"/>
                  <a:gd name="connsiteX3" fmla="*/ 149992 w 813690"/>
                  <a:gd name="connsiteY3" fmla="*/ 857505 h 2018819"/>
                  <a:gd name="connsiteX4" fmla="*/ 0 w 813690"/>
                  <a:gd name="connsiteY4" fmla="*/ 0 h 2018819"/>
                  <a:gd name="connsiteX5" fmla="*/ 739723 w 813690"/>
                  <a:gd name="connsiteY5" fmla="*/ 1128691 h 2018819"/>
                  <a:gd name="connsiteX6" fmla="*/ 789129 w 813690"/>
                  <a:gd name="connsiteY6" fmla="*/ 1300520 h 2018819"/>
                  <a:gd name="connsiteX7" fmla="*/ 731397 w 813690"/>
                  <a:gd name="connsiteY7" fmla="*/ 1764962 h 20188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13690" h="2018819">
                    <a:moveTo>
                      <a:pt x="731397" y="1764962"/>
                    </a:moveTo>
                    <a:cubicBezTo>
                      <a:pt x="669845" y="1843848"/>
                      <a:pt x="584818" y="1887931"/>
                      <a:pt x="517260" y="1932969"/>
                    </a:cubicBezTo>
                    <a:cubicBezTo>
                      <a:pt x="354985" y="2041471"/>
                      <a:pt x="25795" y="2110121"/>
                      <a:pt x="50498" y="1736301"/>
                    </a:cubicBezTo>
                    <a:cubicBezTo>
                      <a:pt x="75337" y="1362482"/>
                      <a:pt x="357988" y="1513975"/>
                      <a:pt x="149992" y="857505"/>
                    </a:cubicBezTo>
                    <a:cubicBezTo>
                      <a:pt x="61279" y="577448"/>
                      <a:pt x="0" y="0"/>
                      <a:pt x="0" y="0"/>
                    </a:cubicBezTo>
                    <a:cubicBezTo>
                      <a:pt x="0" y="0"/>
                      <a:pt x="464715" y="325642"/>
                      <a:pt x="739723" y="1128691"/>
                    </a:cubicBezTo>
                    <a:cubicBezTo>
                      <a:pt x="761150" y="1191199"/>
                      <a:pt x="777391" y="1248384"/>
                      <a:pt x="789129" y="1300520"/>
                    </a:cubicBezTo>
                    <a:cubicBezTo>
                      <a:pt x="842492" y="1537586"/>
                      <a:pt x="802367" y="1674203"/>
                      <a:pt x="731397" y="1764962"/>
                    </a:cubicBezTo>
                    <a:close/>
                  </a:path>
                </a:pathLst>
              </a:custGeom>
              <a:solidFill>
                <a:srgbClr val="F2433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任意多边形 16"/>
              <p:cNvSpPr/>
              <p:nvPr>
                <p:custDataLst>
                  <p:tags r:id="rId133"/>
                </p:custDataLst>
              </p:nvPr>
            </p:nvSpPr>
            <p:spPr>
              <a:xfrm>
                <a:off x="10681641" y="3806101"/>
                <a:ext cx="128805" cy="464442"/>
              </a:xfrm>
              <a:custGeom>
                <a:gdLst>
                  <a:gd name="connsiteX0" fmla="*/ 46512 w 128805"/>
                  <a:gd name="connsiteY0" fmla="*/ 464442 h 464442"/>
                  <a:gd name="connsiteX1" fmla="*/ 104244 w 128805"/>
                  <a:gd name="connsiteY1" fmla="*/ 0 h 464442"/>
                  <a:gd name="connsiteX2" fmla="*/ 46512 w 128805"/>
                  <a:gd name="connsiteY2" fmla="*/ 464442 h 464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28805" h="464441">
                    <a:moveTo>
                      <a:pt x="46512" y="464442"/>
                    </a:moveTo>
                    <a:cubicBezTo>
                      <a:pt x="-54347" y="284425"/>
                      <a:pt x="29316" y="106455"/>
                      <a:pt x="104244" y="0"/>
                    </a:cubicBezTo>
                    <a:cubicBezTo>
                      <a:pt x="157607" y="237066"/>
                      <a:pt x="117482" y="373683"/>
                      <a:pt x="46512" y="46444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任意多边形 17"/>
              <p:cNvSpPr/>
              <p:nvPr>
                <p:custDataLst>
                  <p:tags r:id="rId134"/>
                </p:custDataLst>
              </p:nvPr>
            </p:nvSpPr>
            <p:spPr>
              <a:xfrm>
                <a:off x="10030875" y="3791325"/>
                <a:ext cx="335096" cy="517432"/>
              </a:xfrm>
              <a:custGeom>
                <a:gdLst>
                  <a:gd name="connsiteX0" fmla="*/ 15424 w 335096"/>
                  <a:gd name="connsiteY0" fmla="*/ 517432 h 517432"/>
                  <a:gd name="connsiteX1" fmla="*/ 4506 w 335096"/>
                  <a:gd name="connsiteY1" fmla="*/ 508697 h 517432"/>
                  <a:gd name="connsiteX2" fmla="*/ 19246 w 335096"/>
                  <a:gd name="connsiteY2" fmla="*/ 328271 h 517432"/>
                  <a:gd name="connsiteX3" fmla="*/ 318820 w 335096"/>
                  <a:gd name="connsiteY3" fmla="*/ 1264 h 517432"/>
                  <a:gd name="connsiteX4" fmla="*/ 333832 w 335096"/>
                  <a:gd name="connsiteY4" fmla="*/ 6041 h 517432"/>
                  <a:gd name="connsiteX5" fmla="*/ 329056 w 335096"/>
                  <a:gd name="connsiteY5" fmla="*/ 21053 h 517432"/>
                  <a:gd name="connsiteX6" fmla="*/ 40809 w 335096"/>
                  <a:gd name="connsiteY6" fmla="*/ 333593 h 517432"/>
                  <a:gd name="connsiteX7" fmla="*/ 26206 w 335096"/>
                  <a:gd name="connsiteY7" fmla="*/ 503921 h 517432"/>
                  <a:gd name="connsiteX8" fmla="*/ 17608 w 335096"/>
                  <a:gd name="connsiteY8" fmla="*/ 517159 h 517432"/>
                  <a:gd name="connsiteX9" fmla="*/ 15424 w 335096"/>
                  <a:gd name="connsiteY9" fmla="*/ 517432 h 5174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35096" h="517432">
                    <a:moveTo>
                      <a:pt x="15424" y="517432"/>
                    </a:moveTo>
                    <a:cubicBezTo>
                      <a:pt x="10238" y="517432"/>
                      <a:pt x="5734" y="513884"/>
                      <a:pt x="4506" y="508697"/>
                    </a:cubicBezTo>
                    <a:cubicBezTo>
                      <a:pt x="3823" y="505558"/>
                      <a:pt x="-11735" y="429402"/>
                      <a:pt x="19246" y="328271"/>
                    </a:cubicBezTo>
                    <a:cubicBezTo>
                      <a:pt x="47770" y="235464"/>
                      <a:pt x="122834" y="103351"/>
                      <a:pt x="318820" y="1264"/>
                    </a:cubicBezTo>
                    <a:cubicBezTo>
                      <a:pt x="324279" y="-1602"/>
                      <a:pt x="330967" y="581"/>
                      <a:pt x="333832" y="6041"/>
                    </a:cubicBezTo>
                    <a:cubicBezTo>
                      <a:pt x="336699" y="11500"/>
                      <a:pt x="334515" y="18188"/>
                      <a:pt x="329056" y="21053"/>
                    </a:cubicBezTo>
                    <a:cubicBezTo>
                      <a:pt x="140440" y="119183"/>
                      <a:pt x="68242" y="245154"/>
                      <a:pt x="40809" y="333593"/>
                    </a:cubicBezTo>
                    <a:cubicBezTo>
                      <a:pt x="11057" y="429402"/>
                      <a:pt x="26070" y="503238"/>
                      <a:pt x="26206" y="503921"/>
                    </a:cubicBezTo>
                    <a:cubicBezTo>
                      <a:pt x="27434" y="509926"/>
                      <a:pt x="23613" y="515794"/>
                      <a:pt x="17608" y="517159"/>
                    </a:cubicBezTo>
                    <a:cubicBezTo>
                      <a:pt x="16925" y="517432"/>
                      <a:pt x="16243" y="517432"/>
                      <a:pt x="15424" y="517432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任意多边形 18"/>
              <p:cNvSpPr/>
              <p:nvPr>
                <p:custDataLst>
                  <p:tags r:id="rId135"/>
                </p:custDataLst>
              </p:nvPr>
            </p:nvSpPr>
            <p:spPr>
              <a:xfrm>
                <a:off x="10202898" y="3725494"/>
                <a:ext cx="81915" cy="176055"/>
              </a:xfrm>
              <a:custGeom>
                <a:gdLst>
                  <a:gd name="connsiteX0" fmla="*/ 12227 w 81915"/>
                  <a:gd name="connsiteY0" fmla="*/ 176006 h 176055"/>
                  <a:gd name="connsiteX1" fmla="*/ 7587 w 81915"/>
                  <a:gd name="connsiteY1" fmla="*/ 175460 h 176055"/>
                  <a:gd name="connsiteX2" fmla="*/ 626 w 81915"/>
                  <a:gd name="connsiteY2" fmla="*/ 161403 h 176055"/>
                  <a:gd name="connsiteX3" fmla="*/ 60814 w 81915"/>
                  <a:gd name="connsiteY3" fmla="*/ 6088 h 176055"/>
                  <a:gd name="connsiteX4" fmla="*/ 75827 w 81915"/>
                  <a:gd name="connsiteY4" fmla="*/ 1175 h 176055"/>
                  <a:gd name="connsiteX5" fmla="*/ 80740 w 81915"/>
                  <a:gd name="connsiteY5" fmla="*/ 16188 h 176055"/>
                  <a:gd name="connsiteX6" fmla="*/ 21781 w 81915"/>
                  <a:gd name="connsiteY6" fmla="*/ 168500 h 176055"/>
                  <a:gd name="connsiteX7" fmla="*/ 12227 w 81915"/>
                  <a:gd name="connsiteY7" fmla="*/ 176006 h 17605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81915" h="176055">
                    <a:moveTo>
                      <a:pt x="12227" y="176006"/>
                    </a:moveTo>
                    <a:cubicBezTo>
                      <a:pt x="10726" y="176143"/>
                      <a:pt x="9088" y="176006"/>
                      <a:pt x="7587" y="175460"/>
                    </a:cubicBezTo>
                    <a:cubicBezTo>
                      <a:pt x="1718" y="173550"/>
                      <a:pt x="-1421" y="167135"/>
                      <a:pt x="626" y="161403"/>
                    </a:cubicBezTo>
                    <a:cubicBezTo>
                      <a:pt x="36657" y="53993"/>
                      <a:pt x="59859" y="7999"/>
                      <a:pt x="60814" y="6088"/>
                    </a:cubicBezTo>
                    <a:cubicBezTo>
                      <a:pt x="63544" y="629"/>
                      <a:pt x="70231" y="-1554"/>
                      <a:pt x="75827" y="1175"/>
                    </a:cubicBezTo>
                    <a:cubicBezTo>
                      <a:pt x="81286" y="3905"/>
                      <a:pt x="83470" y="10592"/>
                      <a:pt x="80740" y="16188"/>
                    </a:cubicBezTo>
                    <a:cubicBezTo>
                      <a:pt x="80467" y="16597"/>
                      <a:pt x="57266" y="62864"/>
                      <a:pt x="21781" y="168500"/>
                    </a:cubicBezTo>
                    <a:cubicBezTo>
                      <a:pt x="20280" y="172731"/>
                      <a:pt x="16458" y="175597"/>
                      <a:pt x="12227" y="176006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任意多边形 19"/>
              <p:cNvSpPr/>
              <p:nvPr>
                <p:custDataLst>
                  <p:tags r:id="rId136"/>
                </p:custDataLst>
              </p:nvPr>
            </p:nvSpPr>
            <p:spPr>
              <a:xfrm>
                <a:off x="9919595" y="3105361"/>
                <a:ext cx="319277" cy="747143"/>
              </a:xfrm>
              <a:custGeom>
                <a:gdLst>
                  <a:gd name="connsiteX0" fmla="*/ 308086 w 319277"/>
                  <a:gd name="connsiteY0" fmla="*/ 747143 h 747143"/>
                  <a:gd name="connsiteX1" fmla="*/ 296895 w 319277"/>
                  <a:gd name="connsiteY1" fmla="*/ 735952 h 747143"/>
                  <a:gd name="connsiteX2" fmla="*/ 1552 w 319277"/>
                  <a:gd name="connsiteY2" fmla="*/ 16838 h 747143"/>
                  <a:gd name="connsiteX3" fmla="*/ 5510 w 319277"/>
                  <a:gd name="connsiteY3" fmla="*/ 1552 h 747143"/>
                  <a:gd name="connsiteX4" fmla="*/ 20796 w 319277"/>
                  <a:gd name="connsiteY4" fmla="*/ 5510 h 747143"/>
                  <a:gd name="connsiteX5" fmla="*/ 319278 w 319277"/>
                  <a:gd name="connsiteY5" fmla="*/ 735952 h 747143"/>
                  <a:gd name="connsiteX6" fmla="*/ 308086 w 319277"/>
                  <a:gd name="connsiteY6" fmla="*/ 747143 h 7471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9277" h="747143">
                    <a:moveTo>
                      <a:pt x="308086" y="747143"/>
                    </a:moveTo>
                    <a:cubicBezTo>
                      <a:pt x="301945" y="747143"/>
                      <a:pt x="296895" y="742230"/>
                      <a:pt x="296895" y="735952"/>
                    </a:cubicBezTo>
                    <a:cubicBezTo>
                      <a:pt x="296895" y="517174"/>
                      <a:pt x="4554" y="21751"/>
                      <a:pt x="1552" y="16838"/>
                    </a:cubicBezTo>
                    <a:cubicBezTo>
                      <a:pt x="-1587" y="11515"/>
                      <a:pt x="187" y="4691"/>
                      <a:pt x="5510" y="1552"/>
                    </a:cubicBezTo>
                    <a:cubicBezTo>
                      <a:pt x="10833" y="-1587"/>
                      <a:pt x="17657" y="187"/>
                      <a:pt x="20796" y="5510"/>
                    </a:cubicBezTo>
                    <a:cubicBezTo>
                      <a:pt x="32942" y="26118"/>
                      <a:pt x="319278" y="511169"/>
                      <a:pt x="319278" y="735952"/>
                    </a:cubicBezTo>
                    <a:cubicBezTo>
                      <a:pt x="319278" y="742230"/>
                      <a:pt x="314228" y="747143"/>
                      <a:pt x="308086" y="747143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任意多边形 20"/>
              <p:cNvSpPr/>
              <p:nvPr>
                <p:custDataLst>
                  <p:tags r:id="rId137"/>
                </p:custDataLst>
              </p:nvPr>
            </p:nvSpPr>
            <p:spPr>
              <a:xfrm>
                <a:off x="9871124" y="3212751"/>
                <a:ext cx="160519" cy="77591"/>
              </a:xfrm>
              <a:custGeom>
                <a:gdLst>
                  <a:gd name="connsiteX0" fmla="*/ 149653 w 160519"/>
                  <a:gd name="connsiteY0" fmla="*/ 77591 h 77591"/>
                  <a:gd name="connsiteX1" fmla="*/ 142966 w 160519"/>
                  <a:gd name="connsiteY1" fmla="*/ 75408 h 77591"/>
                  <a:gd name="connsiteX2" fmla="*/ 8396 w 160519"/>
                  <a:gd name="connsiteY2" fmla="*/ 21908 h 77591"/>
                  <a:gd name="connsiteX3" fmla="*/ 344 w 160519"/>
                  <a:gd name="connsiteY3" fmla="*/ 8396 h 77591"/>
                  <a:gd name="connsiteX4" fmla="*/ 13855 w 160519"/>
                  <a:gd name="connsiteY4" fmla="*/ 344 h 77591"/>
                  <a:gd name="connsiteX5" fmla="*/ 156068 w 160519"/>
                  <a:gd name="connsiteY5" fmla="*/ 57529 h 77591"/>
                  <a:gd name="connsiteX6" fmla="*/ 158388 w 160519"/>
                  <a:gd name="connsiteY6" fmla="*/ 73088 h 77591"/>
                  <a:gd name="connsiteX7" fmla="*/ 149653 w 160519"/>
                  <a:gd name="connsiteY7" fmla="*/ 77591 h 7759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60519" h="77591">
                    <a:moveTo>
                      <a:pt x="149653" y="77591"/>
                    </a:moveTo>
                    <a:cubicBezTo>
                      <a:pt x="147333" y="77591"/>
                      <a:pt x="145013" y="76909"/>
                      <a:pt x="142966" y="75408"/>
                    </a:cubicBezTo>
                    <a:cubicBezTo>
                      <a:pt x="105161" y="47156"/>
                      <a:pt x="9352" y="22181"/>
                      <a:pt x="8396" y="21908"/>
                    </a:cubicBezTo>
                    <a:cubicBezTo>
                      <a:pt x="2391" y="20406"/>
                      <a:pt x="-1158" y="14265"/>
                      <a:pt x="344" y="8396"/>
                    </a:cubicBezTo>
                    <a:cubicBezTo>
                      <a:pt x="1845" y="2391"/>
                      <a:pt x="7987" y="-1157"/>
                      <a:pt x="13855" y="344"/>
                    </a:cubicBezTo>
                    <a:cubicBezTo>
                      <a:pt x="17950" y="1436"/>
                      <a:pt x="114851" y="26684"/>
                      <a:pt x="156068" y="57529"/>
                    </a:cubicBezTo>
                    <a:cubicBezTo>
                      <a:pt x="160981" y="61214"/>
                      <a:pt x="161936" y="68174"/>
                      <a:pt x="158388" y="73088"/>
                    </a:cubicBezTo>
                    <a:cubicBezTo>
                      <a:pt x="156477" y="76090"/>
                      <a:pt x="153065" y="77591"/>
                      <a:pt x="149653" y="77591"/>
                    </a:cubicBezTo>
                    <a:close/>
                  </a:path>
                </a:pathLst>
              </a:custGeom>
              <a:solidFill>
                <a:srgbClr val="CC2228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任意多边形 21"/>
              <p:cNvSpPr/>
              <p:nvPr>
                <p:custDataLst>
                  <p:tags r:id="rId138"/>
                </p:custDataLst>
              </p:nvPr>
            </p:nvSpPr>
            <p:spPr>
              <a:xfrm>
                <a:off x="9881547" y="4241957"/>
                <a:ext cx="473051" cy="702196"/>
              </a:xfrm>
              <a:custGeom>
                <a:gdLst>
                  <a:gd name="connsiteX0" fmla="*/ 3023 w 473051"/>
                  <a:gd name="connsiteY0" fmla="*/ 610811 h 702196"/>
                  <a:gd name="connsiteX1" fmla="*/ 8892 w 473051"/>
                  <a:gd name="connsiteY1" fmla="*/ 667860 h 702196"/>
                  <a:gd name="connsiteX2" fmla="*/ 36324 w 473051"/>
                  <a:gd name="connsiteY2" fmla="*/ 686694 h 702196"/>
                  <a:gd name="connsiteX3" fmla="*/ 44922 w 473051"/>
                  <a:gd name="connsiteY3" fmla="*/ 661445 h 702196"/>
                  <a:gd name="connsiteX4" fmla="*/ 60208 w 473051"/>
                  <a:gd name="connsiteY4" fmla="*/ 479927 h 702196"/>
                  <a:gd name="connsiteX5" fmla="*/ 99242 w 473051"/>
                  <a:gd name="connsiteY5" fmla="*/ 379068 h 702196"/>
                  <a:gd name="connsiteX6" fmla="*/ 83137 w 473051"/>
                  <a:gd name="connsiteY6" fmla="*/ 452903 h 702196"/>
                  <a:gd name="connsiteX7" fmla="*/ 83137 w 473051"/>
                  <a:gd name="connsiteY7" fmla="*/ 571368 h 702196"/>
                  <a:gd name="connsiteX8" fmla="*/ 87504 w 473051"/>
                  <a:gd name="connsiteY8" fmla="*/ 647115 h 702196"/>
                  <a:gd name="connsiteX9" fmla="*/ 87504 w 473051"/>
                  <a:gd name="connsiteY9" fmla="*/ 647115 h 702196"/>
                  <a:gd name="connsiteX10" fmla="*/ 116302 w 473051"/>
                  <a:gd name="connsiteY10" fmla="*/ 668679 h 702196"/>
                  <a:gd name="connsiteX11" fmla="*/ 132270 w 473051"/>
                  <a:gd name="connsiteY11" fmla="*/ 625005 h 702196"/>
                  <a:gd name="connsiteX12" fmla="*/ 142233 w 473051"/>
                  <a:gd name="connsiteY12" fmla="*/ 484976 h 702196"/>
                  <a:gd name="connsiteX13" fmla="*/ 174306 w 473051"/>
                  <a:gd name="connsiteY13" fmla="*/ 402952 h 702196"/>
                  <a:gd name="connsiteX14" fmla="*/ 159839 w 473051"/>
                  <a:gd name="connsiteY14" fmla="*/ 471738 h 702196"/>
                  <a:gd name="connsiteX15" fmla="*/ 156563 w 473051"/>
                  <a:gd name="connsiteY15" fmla="*/ 610128 h 702196"/>
                  <a:gd name="connsiteX16" fmla="*/ 174715 w 473051"/>
                  <a:gd name="connsiteY16" fmla="*/ 623640 h 702196"/>
                  <a:gd name="connsiteX17" fmla="*/ 207061 w 473051"/>
                  <a:gd name="connsiteY17" fmla="*/ 571778 h 702196"/>
                  <a:gd name="connsiteX18" fmla="*/ 222347 w 473051"/>
                  <a:gd name="connsiteY18" fmla="*/ 495485 h 702196"/>
                  <a:gd name="connsiteX19" fmla="*/ 247323 w 473051"/>
                  <a:gd name="connsiteY19" fmla="*/ 416463 h 702196"/>
                  <a:gd name="connsiteX20" fmla="*/ 233538 w 473051"/>
                  <a:gd name="connsiteY20" fmla="*/ 547075 h 702196"/>
                  <a:gd name="connsiteX21" fmla="*/ 255511 w 473051"/>
                  <a:gd name="connsiteY21" fmla="*/ 557857 h 702196"/>
                  <a:gd name="connsiteX22" fmla="*/ 314880 w 473051"/>
                  <a:gd name="connsiteY22" fmla="*/ 404180 h 702196"/>
                  <a:gd name="connsiteX23" fmla="*/ 315699 w 473051"/>
                  <a:gd name="connsiteY23" fmla="*/ 401041 h 702196"/>
                  <a:gd name="connsiteX24" fmla="*/ 316382 w 473051"/>
                  <a:gd name="connsiteY24" fmla="*/ 398175 h 702196"/>
                  <a:gd name="connsiteX25" fmla="*/ 318156 w 473051"/>
                  <a:gd name="connsiteY25" fmla="*/ 390941 h 702196"/>
                  <a:gd name="connsiteX26" fmla="*/ 318156 w 473051"/>
                  <a:gd name="connsiteY26" fmla="*/ 390941 h 702196"/>
                  <a:gd name="connsiteX27" fmla="*/ 341767 w 473051"/>
                  <a:gd name="connsiteY27" fmla="*/ 307825 h 702196"/>
                  <a:gd name="connsiteX28" fmla="*/ 418469 w 473051"/>
                  <a:gd name="connsiteY28" fmla="*/ 222798 h 702196"/>
                  <a:gd name="connsiteX29" fmla="*/ 352412 w 473051"/>
                  <a:gd name="connsiteY29" fmla="*/ 472 h 702196"/>
                  <a:gd name="connsiteX30" fmla="*/ 246913 w 473051"/>
                  <a:gd name="connsiteY30" fmla="*/ 33773 h 702196"/>
                  <a:gd name="connsiteX31" fmla="*/ 174033 w 473051"/>
                  <a:gd name="connsiteY31" fmla="*/ 90821 h 702196"/>
                  <a:gd name="connsiteX32" fmla="*/ 174033 w 473051"/>
                  <a:gd name="connsiteY32" fmla="*/ 90821 h 702196"/>
                  <a:gd name="connsiteX33" fmla="*/ 59935 w 473051"/>
                  <a:gd name="connsiteY33" fmla="*/ 264697 h 702196"/>
                  <a:gd name="connsiteX34" fmla="*/ 4934 w 473051"/>
                  <a:gd name="connsiteY34" fmla="*/ 466279 h 702196"/>
                  <a:gd name="connsiteX35" fmla="*/ 3023 w 473051"/>
                  <a:gd name="connsiteY35" fmla="*/ 610811 h 7021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</a:cxnLst>
                <a:rect l="l" t="t" r="r" b="b"/>
                <a:pathLst>
                  <a:path w="473050" h="702196">
                    <a:moveTo>
                      <a:pt x="3023" y="610811"/>
                    </a:moveTo>
                    <a:cubicBezTo>
                      <a:pt x="4797" y="630601"/>
                      <a:pt x="6571" y="651209"/>
                      <a:pt x="8892" y="667860"/>
                    </a:cubicBezTo>
                    <a:cubicBezTo>
                      <a:pt x="13396" y="699387"/>
                      <a:pt x="20629" y="716583"/>
                      <a:pt x="36324" y="686694"/>
                    </a:cubicBezTo>
                    <a:cubicBezTo>
                      <a:pt x="39873" y="680007"/>
                      <a:pt x="42602" y="671408"/>
                      <a:pt x="44922" y="661445"/>
                    </a:cubicBezTo>
                    <a:cubicBezTo>
                      <a:pt x="58434" y="603714"/>
                      <a:pt x="53930" y="502036"/>
                      <a:pt x="60208" y="479927"/>
                    </a:cubicBezTo>
                    <a:cubicBezTo>
                      <a:pt x="67305" y="454678"/>
                      <a:pt x="96649" y="383162"/>
                      <a:pt x="99242" y="379068"/>
                    </a:cubicBezTo>
                    <a:cubicBezTo>
                      <a:pt x="97877" y="382070"/>
                      <a:pt x="84638" y="425880"/>
                      <a:pt x="83137" y="452903"/>
                    </a:cubicBezTo>
                    <a:cubicBezTo>
                      <a:pt x="81636" y="478289"/>
                      <a:pt x="83137" y="508997"/>
                      <a:pt x="83137" y="571368"/>
                    </a:cubicBezTo>
                    <a:cubicBezTo>
                      <a:pt x="83137" y="598528"/>
                      <a:pt x="84092" y="626643"/>
                      <a:pt x="87504" y="647115"/>
                    </a:cubicBezTo>
                    <a:lnTo>
                      <a:pt x="87504" y="647115"/>
                    </a:lnTo>
                    <a:cubicBezTo>
                      <a:pt x="91872" y="673592"/>
                      <a:pt x="100470" y="686967"/>
                      <a:pt x="116302" y="668679"/>
                    </a:cubicBezTo>
                    <a:cubicBezTo>
                      <a:pt x="124081" y="659671"/>
                      <a:pt x="129131" y="643839"/>
                      <a:pt x="132270" y="625005"/>
                    </a:cubicBezTo>
                    <a:cubicBezTo>
                      <a:pt x="140868" y="576282"/>
                      <a:pt x="137729" y="507495"/>
                      <a:pt x="142233" y="484976"/>
                    </a:cubicBezTo>
                    <a:cubicBezTo>
                      <a:pt x="148238" y="454814"/>
                      <a:pt x="172805" y="405954"/>
                      <a:pt x="174306" y="402952"/>
                    </a:cubicBezTo>
                    <a:cubicBezTo>
                      <a:pt x="165025" y="434069"/>
                      <a:pt x="165025" y="430930"/>
                      <a:pt x="159839" y="471738"/>
                    </a:cubicBezTo>
                    <a:cubicBezTo>
                      <a:pt x="156154" y="500262"/>
                      <a:pt x="149603" y="576008"/>
                      <a:pt x="156563" y="610128"/>
                    </a:cubicBezTo>
                    <a:cubicBezTo>
                      <a:pt x="159566" y="624732"/>
                      <a:pt x="165161" y="631693"/>
                      <a:pt x="174715" y="623640"/>
                    </a:cubicBezTo>
                    <a:cubicBezTo>
                      <a:pt x="189455" y="611084"/>
                      <a:pt x="199828" y="592796"/>
                      <a:pt x="207061" y="571778"/>
                    </a:cubicBezTo>
                    <a:cubicBezTo>
                      <a:pt x="215250" y="548167"/>
                      <a:pt x="219481" y="521280"/>
                      <a:pt x="222347" y="495485"/>
                    </a:cubicBezTo>
                    <a:cubicBezTo>
                      <a:pt x="227533" y="446625"/>
                      <a:pt x="247323" y="416463"/>
                      <a:pt x="247323" y="416463"/>
                    </a:cubicBezTo>
                    <a:cubicBezTo>
                      <a:pt x="236404" y="469417"/>
                      <a:pt x="230399" y="520597"/>
                      <a:pt x="233538" y="547075"/>
                    </a:cubicBezTo>
                    <a:cubicBezTo>
                      <a:pt x="235722" y="565772"/>
                      <a:pt x="242682" y="572051"/>
                      <a:pt x="255511" y="557857"/>
                    </a:cubicBezTo>
                    <a:cubicBezTo>
                      <a:pt x="280760" y="530151"/>
                      <a:pt x="306146" y="438573"/>
                      <a:pt x="314880" y="404180"/>
                    </a:cubicBezTo>
                    <a:cubicBezTo>
                      <a:pt x="315153" y="403088"/>
                      <a:pt x="315426" y="401996"/>
                      <a:pt x="315699" y="401041"/>
                    </a:cubicBezTo>
                    <a:cubicBezTo>
                      <a:pt x="315972" y="399949"/>
                      <a:pt x="316245" y="398994"/>
                      <a:pt x="316382" y="398175"/>
                    </a:cubicBezTo>
                    <a:cubicBezTo>
                      <a:pt x="317610" y="393534"/>
                      <a:pt x="318156" y="390941"/>
                      <a:pt x="318156" y="390941"/>
                    </a:cubicBezTo>
                    <a:lnTo>
                      <a:pt x="318156" y="390941"/>
                    </a:lnTo>
                    <a:cubicBezTo>
                      <a:pt x="325389" y="362281"/>
                      <a:pt x="332077" y="333620"/>
                      <a:pt x="341767" y="307825"/>
                    </a:cubicBezTo>
                    <a:cubicBezTo>
                      <a:pt x="356097" y="269611"/>
                      <a:pt x="377388" y="238084"/>
                      <a:pt x="418469" y="222798"/>
                    </a:cubicBezTo>
                    <a:cubicBezTo>
                      <a:pt x="511548" y="188132"/>
                      <a:pt x="483024" y="11117"/>
                      <a:pt x="352412" y="472"/>
                    </a:cubicBezTo>
                    <a:cubicBezTo>
                      <a:pt x="314334" y="-2668"/>
                      <a:pt x="276802" y="10025"/>
                      <a:pt x="246913" y="33773"/>
                    </a:cubicBezTo>
                    <a:cubicBezTo>
                      <a:pt x="227942" y="48922"/>
                      <a:pt x="201056" y="70076"/>
                      <a:pt x="174033" y="90821"/>
                    </a:cubicBezTo>
                    <a:cubicBezTo>
                      <a:pt x="174033" y="90821"/>
                      <a:pt x="174033" y="90821"/>
                      <a:pt x="174033" y="90821"/>
                    </a:cubicBezTo>
                    <a:cubicBezTo>
                      <a:pt x="171440" y="94097"/>
                      <a:pt x="86549" y="199323"/>
                      <a:pt x="59935" y="264697"/>
                    </a:cubicBezTo>
                    <a:cubicBezTo>
                      <a:pt x="32912" y="331163"/>
                      <a:pt x="9983" y="436253"/>
                      <a:pt x="4934" y="466279"/>
                    </a:cubicBezTo>
                    <a:cubicBezTo>
                      <a:pt x="-116" y="496441"/>
                      <a:pt x="-2163" y="553626"/>
                      <a:pt x="3023" y="610811"/>
                    </a:cubicBezTo>
                    <a:close/>
                  </a:path>
                </a:pathLst>
              </a:custGeom>
              <a:solidFill>
                <a:srgbClr val="FBB990"/>
              </a:solidFill>
              <a:ln w="13632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 advClick="0" advTm="5000">
    <p:wipe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59589" y="432000"/>
            <a:ext cx="10852237" cy="648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96944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205704" y="6349833"/>
            <a:ext cx="3960001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700303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7" name="圆角矩形 16"/>
          <p:cNvSpPr/>
          <p:nvPr userDrawn="1">
            <p:custDataLst>
              <p:tags r:id="rId6"/>
            </p:custDataLst>
          </p:nvPr>
        </p:nvSpPr>
        <p:spPr>
          <a:xfrm>
            <a:off x="503081" y="251216"/>
            <a:ext cx="11422995" cy="6355019"/>
          </a:xfrm>
          <a:prstGeom prst="roundRect">
            <a:avLst>
              <a:gd name="adj" fmla="val 5039"/>
            </a:avLst>
          </a:prstGeom>
          <a:solidFill>
            <a:schemeClr val="bg1"/>
          </a:solidFill>
          <a:ln w="12700" cmpd="sng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圆角矩形 5"/>
          <p:cNvSpPr/>
          <p:nvPr userDrawn="1">
            <p:custDataLst>
              <p:tags r:id="rId7"/>
            </p:custDataLst>
          </p:nvPr>
        </p:nvSpPr>
        <p:spPr>
          <a:xfrm>
            <a:off x="114491" y="162557"/>
            <a:ext cx="11934191" cy="6637020"/>
          </a:xfrm>
          <a:prstGeom prst="roundRect">
            <a:avLst>
              <a:gd name="adj" fmla="val 6511"/>
            </a:avLst>
          </a:prstGeom>
          <a:noFill/>
          <a:ln w="19050" cmpd="sng">
            <a:solidFill>
              <a:schemeClr val="bg1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8" name="日期占位符 2"/>
          <p:cNvSpPr>
            <a:spLocks noGrp="1"/>
          </p:cNvSpPr>
          <p:nvPr userDrawn="1">
            <p:custDataLst>
              <p:tags r:id="rId8"/>
            </p:custDataLst>
          </p:nvPr>
        </p:nvSpPr>
        <p:spPr>
          <a:xfrm>
            <a:off x="969699" y="6349833"/>
            <a:ext cx="2700703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10" name="灯片编号占位符 4"/>
          <p:cNvSpPr>
            <a:spLocks noGrp="1"/>
          </p:cNvSpPr>
          <p:nvPr userDrawn="1">
            <p:custDataLst>
              <p:tags r:id="rId9"/>
            </p:custDataLst>
          </p:nvPr>
        </p:nvSpPr>
        <p:spPr>
          <a:xfrm>
            <a:off x="8702569" y="6349833"/>
            <a:ext cx="2700703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1" name="圆角矩形 10"/>
          <p:cNvSpPr/>
          <p:nvPr userDrawn="1">
            <p:custDataLst>
              <p:tags r:id="rId10"/>
            </p:custDataLst>
          </p:nvPr>
        </p:nvSpPr>
        <p:spPr>
          <a:xfrm>
            <a:off x="503212" y="332496"/>
            <a:ext cx="11425970" cy="6355019"/>
          </a:xfrm>
          <a:prstGeom prst="roundRect">
            <a:avLst>
              <a:gd name="adj" fmla="val 5039"/>
            </a:avLst>
          </a:prstGeom>
          <a:solidFill>
            <a:schemeClr val="bg1"/>
          </a:solidFill>
          <a:ln w="12700" cmpd="sng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圆角矩形 11"/>
          <p:cNvSpPr/>
          <p:nvPr userDrawn="1">
            <p:custDataLst>
              <p:tags r:id="rId11"/>
            </p:custDataLst>
          </p:nvPr>
        </p:nvSpPr>
        <p:spPr>
          <a:xfrm>
            <a:off x="114521" y="162557"/>
            <a:ext cx="11937299" cy="6637020"/>
          </a:xfrm>
          <a:prstGeom prst="roundRect">
            <a:avLst>
              <a:gd name="adj" fmla="val 6511"/>
            </a:avLst>
          </a:prstGeom>
          <a:noFill/>
          <a:ln w="19050" cmpd="sng">
            <a:solidFill>
              <a:schemeClr val="bg1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5.png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slideLayout" Target="../slideLayouts/slideLayout34.xml" /><Relationship Id="rId11" Type="http://schemas.openxmlformats.org/officeDocument/2006/relationships/tags" Target="../tags/tag625.xml" /><Relationship Id="rId12" Type="http://schemas.openxmlformats.org/officeDocument/2006/relationships/tags" Target="../tags/tag626.xml" /><Relationship Id="rId13" Type="http://schemas.openxmlformats.org/officeDocument/2006/relationships/tags" Target="../tags/tag627.xml" /><Relationship Id="rId14" Type="http://schemas.openxmlformats.org/officeDocument/2006/relationships/tags" Target="../tags/tag628.xml" /><Relationship Id="rId15" Type="http://schemas.openxmlformats.org/officeDocument/2006/relationships/tags" Target="../tags/tag629.xml" /><Relationship Id="rId16" Type="http://schemas.openxmlformats.org/officeDocument/2006/relationships/tags" Target="../tags/tag630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5.png" /><Relationship Id="rId19" Type="http://schemas.openxmlformats.org/officeDocument/2006/relationships/tags" Target="../tags/tag631.xml" /><Relationship Id="rId2" Type="http://schemas.openxmlformats.org/officeDocument/2006/relationships/slideLayout" Target="../slideLayouts/slideLayout26.xml" /><Relationship Id="rId20" Type="http://schemas.openxmlformats.org/officeDocument/2006/relationships/theme" Target="../theme/theme3.xml" /><Relationship Id="rId3" Type="http://schemas.openxmlformats.org/officeDocument/2006/relationships/slideLayout" Target="../slideLayouts/slideLayout27.xml" /><Relationship Id="rId4" Type="http://schemas.openxmlformats.org/officeDocument/2006/relationships/slideLayout" Target="../slideLayouts/slideLayout28.xml" /><Relationship Id="rId5" Type="http://schemas.openxmlformats.org/officeDocument/2006/relationships/slideLayout" Target="../slideLayouts/slideLayout29.xml" /><Relationship Id="rId6" Type="http://schemas.openxmlformats.org/officeDocument/2006/relationships/slideLayout" Target="../slideLayouts/slideLayout30.xml" /><Relationship Id="rId7" Type="http://schemas.openxmlformats.org/officeDocument/2006/relationships/slideLayout" Target="../slideLayouts/slideLayout31.xml" /><Relationship Id="rId8" Type="http://schemas.openxmlformats.org/officeDocument/2006/relationships/slideLayout" Target="../slideLayouts/slideLayout32.xml" /><Relationship Id="rId9" Type="http://schemas.openxmlformats.org/officeDocument/2006/relationships/slideLayout" Target="../slideLayouts/slideLayout3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1">
          <a:gsLst>
            <a:gs pos="0">
              <a:schemeClr val="bg2"/>
            </a:gs>
            <a:gs pos="100000">
              <a:schemeClr val="bg2">
                <a:lumMod val="8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>
          <p:custDataLst>
            <p:tags r:id="rId14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3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>
          <p:custDataLst>
            <p:tags r:id="rId1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60400" y="128587"/>
            <a:ext cx="10858500" cy="9001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60400" y="1130300"/>
            <a:ext cx="10858500" cy="5003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718050" y="6409690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3A25592-9C3F-48AB-9A3F-F2A64B129A6F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660399" y="6409690"/>
            <a:ext cx="375073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7768168" y="6409690"/>
            <a:ext cx="375073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639.xml" /><Relationship Id="rId3" Type="http://schemas.openxmlformats.org/officeDocument/2006/relationships/tags" Target="../tags/tag640.xml" /><Relationship Id="rId4" Type="http://schemas.openxmlformats.org/officeDocument/2006/relationships/image" Target="../media/image7.jpeg" /><Relationship Id="rId5" Type="http://schemas.openxmlformats.org/officeDocument/2006/relationships/tags" Target="../tags/tag6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tags" Target="../tags/tag642.xml" /><Relationship Id="rId3" Type="http://schemas.openxmlformats.org/officeDocument/2006/relationships/tags" Target="../tags/tag643.xml" /><Relationship Id="rId4" Type="http://schemas.openxmlformats.org/officeDocument/2006/relationships/tags" Target="../tags/tag644.xml" /><Relationship Id="rId5" Type="http://schemas.openxmlformats.org/officeDocument/2006/relationships/tags" Target="../tags/tag645.xml" /><Relationship Id="rId6" Type="http://schemas.openxmlformats.org/officeDocument/2006/relationships/tags" Target="../tags/tag64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tags" Target="../tags/tag647.xml" /><Relationship Id="rId3" Type="http://schemas.openxmlformats.org/officeDocument/2006/relationships/tags" Target="../tags/tag648.xml" /><Relationship Id="rId4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656.xml" /><Relationship Id="rId11" Type="http://schemas.openxmlformats.org/officeDocument/2006/relationships/tags" Target="../tags/tag657.xml" /><Relationship Id="rId12" Type="http://schemas.openxmlformats.org/officeDocument/2006/relationships/image" Target="../media/image10.png" /><Relationship Id="rId13" Type="http://schemas.openxmlformats.org/officeDocument/2006/relationships/tags" Target="../tags/tag658.xml" /><Relationship Id="rId14" Type="http://schemas.openxmlformats.org/officeDocument/2006/relationships/tags" Target="../tags/tag659.xml" /><Relationship Id="rId15" Type="http://schemas.openxmlformats.org/officeDocument/2006/relationships/tags" Target="../tags/tag660.xml" /><Relationship Id="rId16" Type="http://schemas.openxmlformats.org/officeDocument/2006/relationships/tags" Target="../tags/tag661.xml" /><Relationship Id="rId17" Type="http://schemas.openxmlformats.org/officeDocument/2006/relationships/tags" Target="../tags/tag662.xml" /><Relationship Id="rId18" Type="http://schemas.openxmlformats.org/officeDocument/2006/relationships/tags" Target="../tags/tag663.xml" /><Relationship Id="rId2" Type="http://schemas.openxmlformats.org/officeDocument/2006/relationships/tags" Target="../tags/tag649.xml" /><Relationship Id="rId3" Type="http://schemas.openxmlformats.org/officeDocument/2006/relationships/tags" Target="../tags/tag650.xml" /><Relationship Id="rId4" Type="http://schemas.openxmlformats.org/officeDocument/2006/relationships/tags" Target="../tags/tag651.xml" /><Relationship Id="rId5" Type="http://schemas.openxmlformats.org/officeDocument/2006/relationships/image" Target="../media/image9.png" /><Relationship Id="rId6" Type="http://schemas.openxmlformats.org/officeDocument/2006/relationships/tags" Target="../tags/tag652.xml" /><Relationship Id="rId7" Type="http://schemas.openxmlformats.org/officeDocument/2006/relationships/tags" Target="../tags/tag653.xml" /><Relationship Id="rId8" Type="http://schemas.openxmlformats.org/officeDocument/2006/relationships/tags" Target="../tags/tag654.xml" /><Relationship Id="rId9" Type="http://schemas.openxmlformats.org/officeDocument/2006/relationships/tags" Target="../tags/tag65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674.xml" /><Relationship Id="rId11" Type="http://schemas.openxmlformats.org/officeDocument/2006/relationships/tags" Target="../tags/tag675.xml" /><Relationship Id="rId12" Type="http://schemas.openxmlformats.org/officeDocument/2006/relationships/tags" Target="../tags/tag676.xml" /><Relationship Id="rId13" Type="http://schemas.openxmlformats.org/officeDocument/2006/relationships/tags" Target="../tags/tag677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67.xml" /><Relationship Id="rId4" Type="http://schemas.openxmlformats.org/officeDocument/2006/relationships/tags" Target="../tags/tag668.xml" /><Relationship Id="rId5" Type="http://schemas.openxmlformats.org/officeDocument/2006/relationships/tags" Target="../tags/tag669.xml" /><Relationship Id="rId6" Type="http://schemas.openxmlformats.org/officeDocument/2006/relationships/tags" Target="../tags/tag670.xml" /><Relationship Id="rId7" Type="http://schemas.openxmlformats.org/officeDocument/2006/relationships/tags" Target="../tags/tag671.xml" /><Relationship Id="rId8" Type="http://schemas.openxmlformats.org/officeDocument/2006/relationships/tags" Target="../tags/tag672.xml" /><Relationship Id="rId9" Type="http://schemas.openxmlformats.org/officeDocument/2006/relationships/tags" Target="../tags/tag67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686.xml" /><Relationship Id="rId2" Type="http://schemas.openxmlformats.org/officeDocument/2006/relationships/tags" Target="../tags/tag678.xml" /><Relationship Id="rId3" Type="http://schemas.openxmlformats.org/officeDocument/2006/relationships/tags" Target="../tags/tag679.xml" /><Relationship Id="rId4" Type="http://schemas.openxmlformats.org/officeDocument/2006/relationships/tags" Target="../tags/tag680.xml" /><Relationship Id="rId5" Type="http://schemas.openxmlformats.org/officeDocument/2006/relationships/tags" Target="../tags/tag681.xml" /><Relationship Id="rId6" Type="http://schemas.openxmlformats.org/officeDocument/2006/relationships/tags" Target="../tags/tag682.xml" /><Relationship Id="rId7" Type="http://schemas.openxmlformats.org/officeDocument/2006/relationships/tags" Target="../tags/tag683.xml" /><Relationship Id="rId8" Type="http://schemas.openxmlformats.org/officeDocument/2006/relationships/tags" Target="../tags/tag684.xml" /><Relationship Id="rId9" Type="http://schemas.openxmlformats.org/officeDocument/2006/relationships/tags" Target="../tags/tag68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694.xml" /><Relationship Id="rId11" Type="http://schemas.openxmlformats.org/officeDocument/2006/relationships/tags" Target="../tags/tag695.xml" /><Relationship Id="rId2" Type="http://schemas.openxmlformats.org/officeDocument/2006/relationships/tags" Target="../tags/tag687.xml" /><Relationship Id="rId3" Type="http://schemas.openxmlformats.org/officeDocument/2006/relationships/tags" Target="../tags/tag688.xml" /><Relationship Id="rId4" Type="http://schemas.openxmlformats.org/officeDocument/2006/relationships/tags" Target="../tags/tag689.xml" /><Relationship Id="rId5" Type="http://schemas.openxmlformats.org/officeDocument/2006/relationships/tags" Target="../tags/tag690.xml" /><Relationship Id="rId6" Type="http://schemas.openxmlformats.org/officeDocument/2006/relationships/tags" Target="../tags/tag691.xml" /><Relationship Id="rId7" Type="http://schemas.openxmlformats.org/officeDocument/2006/relationships/tags" Target="../tags/tag692.xml" /><Relationship Id="rId8" Type="http://schemas.openxmlformats.org/officeDocument/2006/relationships/tags" Target="../tags/tag693.xml" /><Relationship Id="rId9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696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700.xml" /><Relationship Id="rId3" Type="http://schemas.openxmlformats.org/officeDocument/2006/relationships/tags" Target="../tags/tag7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702.xml" /><Relationship Id="rId3" Type="http://schemas.openxmlformats.org/officeDocument/2006/relationships/tags" Target="../tags/tag703.xml" /><Relationship Id="rId4" Type="http://schemas.openxmlformats.org/officeDocument/2006/relationships/tags" Target="../tags/tag704.xml" /><Relationship Id="rId5" Type="http://schemas.openxmlformats.org/officeDocument/2006/relationships/tags" Target="../tags/tag705.xml" /><Relationship Id="rId6" Type="http://schemas.openxmlformats.org/officeDocument/2006/relationships/tags" Target="../tags/tag706.xml" /><Relationship Id="rId7" Type="http://schemas.openxmlformats.org/officeDocument/2006/relationships/tags" Target="../tags/tag707.xml" /><Relationship Id="rId8" Type="http://schemas.openxmlformats.org/officeDocument/2006/relationships/tags" Target="../tags/tag7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709.xml" /><Relationship Id="rId3" Type="http://schemas.openxmlformats.org/officeDocument/2006/relationships/tags" Target="../tags/tag710.xml" /><Relationship Id="rId4" Type="http://schemas.openxmlformats.org/officeDocument/2006/relationships/tags" Target="../tags/tag711.xml" /><Relationship Id="rId5" Type="http://schemas.openxmlformats.org/officeDocument/2006/relationships/tags" Target="../tags/tag7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713.xml" /><Relationship Id="rId3" Type="http://schemas.openxmlformats.org/officeDocument/2006/relationships/tags" Target="../tags/tag714.xml" /><Relationship Id="rId4" Type="http://schemas.openxmlformats.org/officeDocument/2006/relationships/tags" Target="../tags/tag715.xml" /><Relationship Id="rId5" Type="http://schemas.openxmlformats.org/officeDocument/2006/relationships/tags" Target="../tags/tag7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717.xml" /><Relationship Id="rId3" Type="http://schemas.openxmlformats.org/officeDocument/2006/relationships/tags" Target="../tags/tag718.xml" /><Relationship Id="rId4" Type="http://schemas.openxmlformats.org/officeDocument/2006/relationships/tags" Target="../tags/tag719.xml" /><Relationship Id="rId5" Type="http://schemas.openxmlformats.org/officeDocument/2006/relationships/tags" Target="../tags/tag7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721.xml" /><Relationship Id="rId3" Type="http://schemas.openxmlformats.org/officeDocument/2006/relationships/tags" Target="../tags/tag722.xml" /><Relationship Id="rId4" Type="http://schemas.openxmlformats.org/officeDocument/2006/relationships/tags" Target="../tags/tag723.xml" /><Relationship Id="rId5" Type="http://schemas.openxmlformats.org/officeDocument/2006/relationships/tags" Target="../tags/tag7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725.xml" /><Relationship Id="rId3" Type="http://schemas.openxmlformats.org/officeDocument/2006/relationships/tags" Target="../tags/tag726.xml" /><Relationship Id="rId4" Type="http://schemas.openxmlformats.org/officeDocument/2006/relationships/tags" Target="../tags/tag727.xml" /><Relationship Id="rId5" Type="http://schemas.openxmlformats.org/officeDocument/2006/relationships/tags" Target="../tags/tag7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729.xml" /><Relationship Id="rId3" Type="http://schemas.openxmlformats.org/officeDocument/2006/relationships/tags" Target="../tags/tag730.xml" /><Relationship Id="rId4" Type="http://schemas.openxmlformats.org/officeDocument/2006/relationships/tags" Target="../tags/tag731.xml" /><Relationship Id="rId5" Type="http://schemas.openxmlformats.org/officeDocument/2006/relationships/tags" Target="../tags/tag73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733.xml" /><Relationship Id="rId3" Type="http://schemas.openxmlformats.org/officeDocument/2006/relationships/tags" Target="../tags/tag734.xml" /><Relationship Id="rId4" Type="http://schemas.openxmlformats.org/officeDocument/2006/relationships/hyperlink" Target="https://d.book118.com/7781340300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1"/>
          <p:cNvSpPr txBox="1"/>
          <p:nvPr>
            <p:custDataLst>
              <p:tags r:id="rId3"/>
            </p:custDataLst>
          </p:nvPr>
        </p:nvSpPr>
        <p:spPr>
          <a:xfrm>
            <a:off x="137160" y="1064895"/>
            <a:ext cx="11918315" cy="1105535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lnSpc>
                <a:spcPct val="120000"/>
              </a:lnSpc>
            </a:pPr>
            <a:r>
              <a:rPr lang="en-US" altLang="zh-CN" sz="5500" b="1">
                <a:solidFill>
                  <a:schemeClr val="tx1"/>
                </a:solidFill>
                <a:latin typeface="Arial Black" panose="020b0a04020102020204" pitchFamily="34" charset="0"/>
                <a:ea typeface="微软雅黑"/>
                <a:sym typeface="Arial" pitchFamily="34" charset="0"/>
              </a:rPr>
              <a:t>Unit 5 The Value of Money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Title 3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-280670" y="749935"/>
            <a:ext cx="3636010" cy="304546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altLang="zh-CN" sz="6665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Teaching objectives</a:t>
            </a:r>
            <a:br>
              <a:rPr lang="en-US" altLang="zh-CN" sz="6665" b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6665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4294967295"/>
            <p:custDataLst>
              <p:tags r:id="rId4"/>
            </p:custDataLst>
          </p:nvPr>
        </p:nvSpPr>
        <p:spPr>
          <a:xfrm>
            <a:off x="3719830" y="1198880"/>
            <a:ext cx="7773670" cy="5384165"/>
          </a:xfrm>
        </p:spPr>
        <p:txBody>
          <a:bodyPr>
            <a:normAutofit/>
          </a:bodyPr>
          <a:lstStyle/>
          <a:p>
            <a:pPr lvl="0" indent="0" algn="just" fontAlgn="auto">
              <a:lnSpc>
                <a:spcPts val="3360"/>
              </a:lnSpc>
              <a:spcAft>
                <a:spcPct val="0"/>
              </a:spcAft>
              <a:buFont typeface="+mj-lt"/>
              <a:buNone/>
            </a:pPr>
            <a:endParaRPr lang="en-US" altLang="zh-CN" sz="2800" b="1" kern="100">
              <a:latin typeface="Times New Roman" panose="02020603050405020304"/>
              <a:sym typeface="+mn-ea"/>
            </a:endParaRPr>
          </a:p>
          <a:p>
            <a:pPr marL="0" indent="0" fontAlgn="auto">
              <a:lnSpc>
                <a:spcPts val="4340"/>
              </a:lnSpc>
              <a:buNone/>
            </a:pPr>
            <a:r>
              <a: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1.identify and figure out the meanings and functions of some modal verbs modal</a:t>
            </a:r>
            <a:r>
              <a:rPr lang="en-US" altLang="zh-CN" sz="3200" b="1">
                <a:highlight>
                  <a:srgbClr val="FFFF00"/>
                </a:highlight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verbs(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情态动词）</a:t>
            </a:r>
            <a:r>
              <a: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.</a:t>
            </a:r>
            <a:endParaRPr lang="en-US" altLang="zh-CN" sz="32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 fontAlgn="auto">
              <a:lnSpc>
                <a:spcPts val="4340"/>
              </a:lnSpc>
              <a:buNone/>
            </a:pPr>
            <a:r>
              <a: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2.better understand and express feelings and attitudes by analyzing the modal verbs.</a:t>
            </a:r>
            <a:endParaRPr lang="en-US" altLang="zh-CN" sz="32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 fontAlgn="auto">
              <a:lnSpc>
                <a:spcPts val="4340"/>
              </a:lnSpc>
              <a:buNone/>
            </a:pPr>
            <a:r>
              <a: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3.talk about future events in the past using “would do” and “was / were going to do”.</a:t>
            </a:r>
            <a:endParaRPr lang="en-US" altLang="zh-CN" sz="32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lvl="0" indent="0" algn="just" fontAlgn="auto">
              <a:lnSpc>
                <a:spcPts val="3360"/>
              </a:lnSpc>
              <a:spcAft>
                <a:spcPct val="0"/>
              </a:spcAft>
              <a:buFont typeface="+mj-lt"/>
              <a:buNone/>
            </a:pPr>
            <a:endParaRPr lang="en-US" altLang="zh-CN" sz="32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2708910" y="4528185"/>
            <a:ext cx="11703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492885" y="4916805"/>
            <a:ext cx="9449435" cy="1276350"/>
          </a:xfrm>
          <a:prstGeom prst="rect">
            <a:avLst/>
          </a:prstGeom>
          <a:solidFill>
            <a:srgbClr val="1C1B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45" b="1" i="1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  <a:sym typeface="+mn-ea"/>
              </a:rPr>
              <a:t>Period 3 Discovering Useful Structures</a:t>
            </a:r>
            <a:endParaRPr lang="zh-CN" altLang="en-US" sz="3600" i="1"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algn="ctr"/>
            <a:endParaRPr lang="zh-CN" altLang="en-US" sz="3600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3" name="文本框 22"/>
          <p:cNvSpPr txBox="1"/>
          <p:nvPr>
            <p:custDataLst>
              <p:tags r:id="rId3"/>
            </p:custDataLst>
          </p:nvPr>
        </p:nvSpPr>
        <p:spPr>
          <a:xfrm>
            <a:off x="3502660" y="271145"/>
            <a:ext cx="7614920" cy="583565"/>
          </a:xfrm>
          <a:prstGeom prst="rect">
            <a:avLst/>
          </a:prstGeom>
          <a:solidFill>
            <a:srgbClr val="FFCCCC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Read the sentences below and think about:</a:t>
            </a:r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文本框 23"/>
          <p:cNvSpPr txBox="1"/>
          <p:nvPr>
            <p:custDataLst>
              <p:tags r:id="rId4"/>
            </p:custDataLst>
          </p:nvPr>
        </p:nvSpPr>
        <p:spPr>
          <a:xfrm>
            <a:off x="940435" y="1309370"/>
            <a:ext cx="106902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chemeClr val="tx1"/>
                </a:solidFill>
                <a:latin typeface="Times New Roman" panose="02020603050405020304" pitchFamily="18" charset="0"/>
                <a:sym typeface="+mn-ea"/>
              </a:rPr>
              <a:t>What are the functions and meanings of these modal verbs?</a:t>
            </a: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bright="18000" contrast="24000"/>
          </a:blip>
          <a:srcRect r="43225" b="30007"/>
          <a:stretch>
            <a:fillRect/>
          </a:stretch>
        </p:blipFill>
        <p:spPr>
          <a:xfrm>
            <a:off x="226695" y="2105025"/>
            <a:ext cx="2205355" cy="2162175"/>
          </a:xfrm>
          <a:prstGeom prst="ellipse">
            <a:avLst/>
          </a:prstGeom>
          <a:effectLst>
            <a:outerShdw blurRad="50800" dist="50800" dir="5400000" algn="ctr" rotWithShape="0">
              <a:schemeClr val="bg1">
                <a:lumMod val="75000"/>
                <a:alpha val="100000"/>
              </a:schemeClr>
            </a:outerShdw>
          </a:effectLst>
        </p:spPr>
      </p:pic>
      <p:pic>
        <p:nvPicPr>
          <p:cNvPr id="4" name="图片 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lum bright="12000" contrast="18000"/>
          </a:blip>
          <a:srcRect l="49587" t="6506" b="28270"/>
          <a:stretch>
            <a:fillRect/>
          </a:stretch>
        </p:blipFill>
        <p:spPr>
          <a:xfrm>
            <a:off x="158750" y="4540885"/>
            <a:ext cx="2159635" cy="2117090"/>
          </a:xfrm>
          <a:prstGeom prst="ellipse">
            <a:avLst/>
          </a:prstGeom>
          <a:effectLst>
            <a:outerShdw blurRad="50800" dist="38100" dir="5400000" sx="101000" sy="101000" algn="t" rotWithShape="0">
              <a:prstClr val="black">
                <a:alpha val="40000"/>
              </a:prstClr>
            </a:outerShdw>
          </a:effectLst>
        </p:spPr>
      </p:pic>
      <p:sp>
        <p:nvSpPr>
          <p:cNvPr id="10" name="圆角矩形标注 6"/>
          <p:cNvSpPr/>
          <p:nvPr>
            <p:custDataLst>
              <p:tags r:id="rId8"/>
            </p:custDataLst>
          </p:nvPr>
        </p:nvSpPr>
        <p:spPr>
          <a:xfrm>
            <a:off x="3647438" y="1831511"/>
            <a:ext cx="2448561" cy="504190"/>
          </a:xfrm>
          <a:prstGeom prst="wedgeRoundRectCallout">
            <a:avLst>
              <a:gd name="adj1" fmla="val -22446"/>
              <a:gd name="adj2" fmla="val 36558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a polite request</a:t>
            </a:r>
          </a:p>
        </p:txBody>
      </p:sp>
      <p:sp>
        <p:nvSpPr>
          <p:cNvPr id="17" name="圆角矩形标注 16"/>
          <p:cNvSpPr/>
          <p:nvPr>
            <p:custDataLst>
              <p:tags r:id="rId9"/>
            </p:custDataLst>
          </p:nvPr>
        </p:nvSpPr>
        <p:spPr>
          <a:xfrm>
            <a:off x="3568065" y="2394585"/>
            <a:ext cx="5724525" cy="838200"/>
          </a:xfrm>
          <a:prstGeom prst="wedgeRoundRectCallout">
            <a:avLst>
              <a:gd name="adj1" fmla="val -65551"/>
              <a:gd name="adj2" fmla="val 14015"/>
              <a:gd name="adj3" fmla="val 16667"/>
            </a:avLst>
          </a:prstGeom>
          <a:noFill/>
          <a:ln w="15875" cmpd="sng">
            <a:solidFill>
              <a:srgbClr val="0099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 eaLnBrk="1" latinLnBrk="0" hangingPunct="1">
              <a:lnSpc>
                <a:spcPts val="3060"/>
              </a:lnSpc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May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</a:rPr>
              <a:t> we ask what you’re doing in this country and what your plans are?</a:t>
            </a:r>
          </a:p>
        </p:txBody>
      </p:sp>
      <p:sp>
        <p:nvSpPr>
          <p:cNvPr id="11" name="圆角矩形标注 7"/>
          <p:cNvSpPr/>
          <p:nvPr>
            <p:custDataLst>
              <p:tags r:id="rId10"/>
            </p:custDataLst>
          </p:nvPr>
        </p:nvSpPr>
        <p:spPr>
          <a:xfrm>
            <a:off x="1335886" y="3755415"/>
            <a:ext cx="2231747" cy="511785"/>
          </a:xfrm>
          <a:prstGeom prst="wedgeRoundRectCallout">
            <a:avLst>
              <a:gd name="adj1" fmla="val -22425"/>
              <a:gd name="adj2" fmla="val -37821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intention</a:t>
            </a:r>
          </a:p>
        </p:txBody>
      </p:sp>
      <p:sp>
        <p:nvSpPr>
          <p:cNvPr id="19" name="圆角矩形标注 18"/>
          <p:cNvSpPr/>
          <p:nvPr>
            <p:custDataLst>
              <p:tags r:id="rId11"/>
            </p:custDataLst>
          </p:nvPr>
        </p:nvSpPr>
        <p:spPr>
          <a:xfrm>
            <a:off x="3566795" y="3626485"/>
            <a:ext cx="6696710" cy="640715"/>
          </a:xfrm>
          <a:prstGeom prst="wedgeRoundRectCallout">
            <a:avLst>
              <a:gd name="adj1" fmla="val 60372"/>
              <a:gd name="adj2" fmla="val -7401"/>
              <a:gd name="adj3" fmla="val 16667"/>
            </a:avLst>
          </a:prstGeom>
          <a:noFill/>
          <a:ln w="15875" cmpd="sng">
            <a:solidFill>
              <a:srgbClr val="8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 eaLnBrk="1" latinLnBrk="0" hangingPunct="1">
              <a:lnSpc>
                <a:spcPct val="200000"/>
              </a:lnSpc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If you’ll excuse me, I 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ought 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 be on my way.</a:t>
            </a:r>
          </a:p>
          <a:p>
            <a:pPr algn="l" eaLnBrk="1" latinLnBrk="0" hangingPunct="1">
              <a:lnSpc>
                <a:spcPts val="3060"/>
              </a:lnSpc>
            </a:pPr>
            <a:endParaRPr lang="en-US" altLang="zh-CN" sz="28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Wingdings" panose="05000000000000000000" pitchFamily="2" charset="2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lum bright="12000" contrast="12000"/>
          </a:blip>
          <a:srcRect l="52148" b="40669"/>
          <a:stretch>
            <a:fillRect/>
          </a:stretch>
        </p:blipFill>
        <p:spPr>
          <a:xfrm>
            <a:off x="10263505" y="3755390"/>
            <a:ext cx="1900555" cy="1556385"/>
          </a:xfrm>
          <a:prstGeom prst="ellipse">
            <a:avLst/>
          </a:prstGeom>
          <a:effectLst>
            <a:outerShdw blurRad="50800" dist="50800" dir="5400000" algn="ctr" rotWithShape="0">
              <a:schemeClr val="bg1">
                <a:lumMod val="65000"/>
                <a:alpha val="100000"/>
              </a:schemeClr>
            </a:outerShdw>
          </a:effectLst>
        </p:spPr>
      </p:pic>
      <p:sp>
        <p:nvSpPr>
          <p:cNvPr id="20" name="圆角矩形标注 19"/>
          <p:cNvSpPr/>
          <p:nvPr>
            <p:custDataLst>
              <p:tags r:id="rId14"/>
            </p:custDataLst>
          </p:nvPr>
        </p:nvSpPr>
        <p:spPr>
          <a:xfrm>
            <a:off x="2851150" y="4919345"/>
            <a:ext cx="5413375" cy="620395"/>
          </a:xfrm>
          <a:prstGeom prst="wedgeRoundRectCallout">
            <a:avLst>
              <a:gd name="adj1" fmla="val -58863"/>
              <a:gd name="adj2" fmla="val 39591"/>
              <a:gd name="adj3" fmla="val 16667"/>
            </a:avLst>
          </a:prstGeom>
          <a:noFill/>
          <a:ln w="15875" cmpd="sng">
            <a:solidFill>
              <a:srgbClr val="0099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defTabSz="914400">
              <a:lnSpc>
                <a:spcPct val="150000"/>
              </a:lnSpc>
              <a:buClrTx/>
              <a:buSzTx/>
              <a:buFont typeface="Arial" pitchFamily="34" charset="0"/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You 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can't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 open it until two o'clock.</a:t>
            </a:r>
          </a:p>
        </p:txBody>
      </p:sp>
      <p:sp>
        <p:nvSpPr>
          <p:cNvPr id="6" name="圆角矩形标注 8"/>
          <p:cNvSpPr/>
          <p:nvPr>
            <p:custDataLst>
              <p:tags r:id="rId15"/>
            </p:custDataLst>
          </p:nvPr>
        </p:nvSpPr>
        <p:spPr>
          <a:xfrm>
            <a:off x="8291830" y="4941570"/>
            <a:ext cx="2263140" cy="596900"/>
          </a:xfrm>
          <a:prstGeom prst="wedgeRoundRectCallout">
            <a:avLst>
              <a:gd name="adj1" fmla="val -49370"/>
              <a:gd name="adj2" fmla="val -19229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permission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12" name="圆角矩形标注 9"/>
          <p:cNvSpPr/>
          <p:nvPr>
            <p:custDataLst>
              <p:tags r:id="rId16"/>
            </p:custDataLst>
          </p:nvPr>
        </p:nvSpPr>
        <p:spPr>
          <a:xfrm>
            <a:off x="3215640" y="5722620"/>
            <a:ext cx="2880360" cy="623570"/>
          </a:xfrm>
          <a:prstGeom prst="wedgeRoundRectCallout">
            <a:avLst>
              <a:gd name="adj1" fmla="val -21726"/>
              <a:gd name="adj2" fmla="val -33306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a polite request</a:t>
            </a:r>
          </a:p>
        </p:txBody>
      </p:sp>
      <p:sp>
        <p:nvSpPr>
          <p:cNvPr id="21" name="圆角矩形标注 20"/>
          <p:cNvSpPr/>
          <p:nvPr>
            <p:custDataLst>
              <p:tags r:id="rId17"/>
            </p:custDataLst>
          </p:nvPr>
        </p:nvSpPr>
        <p:spPr>
          <a:xfrm>
            <a:off x="6096000" y="5725795"/>
            <a:ext cx="5396865" cy="620395"/>
          </a:xfrm>
          <a:prstGeom prst="wedgeRoundRectCallout">
            <a:avLst>
              <a:gd name="adj1" fmla="val 30974"/>
              <a:gd name="adj2" fmla="val -150614"/>
              <a:gd name="adj3" fmla="val 16667"/>
            </a:avLst>
          </a:prstGeom>
          <a:noFill/>
          <a:ln w="15875" cmpd="sng">
            <a:solidFill>
              <a:srgbClr val="8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 eaLnBrk="1" latinLnBrk="0" hangingPunct="1">
              <a:lnSpc>
                <a:spcPts val="3060"/>
              </a:lnSpc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Could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</a:rPr>
              <a:t> you offer me work here?</a:t>
            </a:r>
          </a:p>
        </p:txBody>
      </p:sp>
      <p:sp>
        <p:nvSpPr>
          <p:cNvPr id="5" name="文本框 4"/>
          <p:cNvSpPr txBox="1"/>
          <p:nvPr>
            <p:custDataLst>
              <p:tags r:id="rId18"/>
            </p:custDataLst>
          </p:nvPr>
        </p:nvSpPr>
        <p:spPr>
          <a:xfrm>
            <a:off x="97155" y="25400"/>
            <a:ext cx="2754630" cy="829945"/>
          </a:xfrm>
          <a:prstGeom prst="rect">
            <a:avLst/>
          </a:prstGeom>
          <a:solidFill>
            <a:srgbClr val="D52229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ysClr val="window" lastClr="FFFFF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Lead-in</a:t>
            </a:r>
            <a:r>
              <a:rPr lang="en-US" altLang="zh-CN" sz="4800" b="1">
                <a:solidFill>
                  <a:sysClr val="window" lastClr="FFFFFF"/>
                </a:solidFill>
                <a:latin typeface="Arial" pitchFamily="34" charset="0"/>
                <a:ea typeface="微软雅黑"/>
                <a:cs typeface="Arial" pitchFamily="34" charset="0"/>
              </a:rPr>
              <a:t>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6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2466" name="文本框 2"/>
          <p:cNvSpPr/>
          <p:nvPr>
            <p:custDataLst>
              <p:tags r:id="rId4"/>
            </p:custDataLst>
          </p:nvPr>
        </p:nvSpPr>
        <p:spPr>
          <a:xfrm>
            <a:off x="2807018" y="1223010"/>
            <a:ext cx="5806440" cy="6451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zh-CN" altLang="en-US" sz="3600">
                <a:solidFill>
                  <a:srgbClr val="FF0000"/>
                </a:solidFill>
                <a:latin typeface="汉仪糯米团简" panose="00020600040101010101" charset="-122"/>
                <a:ea typeface="汉仪糯米团简" panose="00020600040101010101" charset="-122"/>
                <a:cs typeface="汉仪糯米团简" panose="00020600040101010101" charset="-122"/>
                <a:sym typeface="宋体" panose="02010600030101010101" pitchFamily="2" charset="-122"/>
              </a:rPr>
              <a:t>常见情态动词、其缩略形式</a:t>
            </a:r>
            <a:r>
              <a:rPr lang="en-US" altLang="zh-CN" sz="3600">
                <a:solidFill>
                  <a:srgbClr val="FF0000"/>
                </a:solidFill>
                <a:latin typeface="汉仪糯米团简" panose="00020600040101010101" charset="-122"/>
                <a:ea typeface="汉仪糯米团简" panose="00020600040101010101" charset="-122"/>
                <a:cs typeface="汉仪糯米团简" panose="00020600040101010101" charset="-122"/>
                <a:sym typeface="宋体" panose="02010600030101010101" pitchFamily="2" charset="-122"/>
              </a:rPr>
              <a:t> </a:t>
            </a:r>
          </a:p>
        </p:txBody>
      </p:sp>
      <p:graphicFrame>
        <p:nvGraphicFramePr>
          <p:cNvPr id="62467" name="表格 62466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975360" y="1864995"/>
          <a:ext cx="4373245" cy="4773295"/>
        </p:xfrm>
        <a:graphic>
          <a:graphicData uri="http://schemas.openxmlformats.org/drawingml/2006/table">
            <a:tbl>
              <a:tblPr/>
              <a:tblGrid>
                <a:gridCol w="1887220"/>
                <a:gridCol w="2486025"/>
              </a:tblGrid>
              <a:tr h="640715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zh-CN" altLang="en-US" sz="2400">
                          <a:solidFill>
                            <a:schemeClr val="bg1"/>
                          </a:solidFill>
                        </a:rPr>
                        <a:t>情态动词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2C8CB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>
                        <a:buNone/>
                      </a:pPr>
                      <a:r>
                        <a:rPr lang="en-US" altLang="zh-CN" sz="2400">
                          <a:solidFill>
                            <a:schemeClr val="bg1"/>
                          </a:solidFill>
                        </a:rPr>
                        <a:t>  </a:t>
                      </a:r>
                      <a:r>
                        <a:rPr lang="zh-CN" altLang="en-US" sz="2400">
                          <a:solidFill>
                            <a:schemeClr val="bg1"/>
                          </a:solidFill>
                        </a:rPr>
                        <a:t>否定缩略形式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2C8CB"/>
                    </a:solidFill>
                  </a:tcPr>
                </a:tc>
              </a:tr>
              <a:tr h="518160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chemeClr val="bg1"/>
                          </a:solidFill>
                          <a:cs typeface="Times New Roman" panose="02020603050405020304" pitchFamily="18" charset="0"/>
                        </a:rPr>
                        <a:t>can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>
                        <a:buNone/>
                      </a:pPr>
                      <a:endParaRPr lang="zh-CN" altLang="en-US" sz="1800" b="0">
                        <a:solidFill>
                          <a:srgbClr val="000000"/>
                        </a:solidFill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61340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chemeClr val="bg1"/>
                          </a:solidFill>
                          <a:cs typeface="Times New Roman" panose="02020603050405020304" pitchFamily="18" charset="0"/>
                        </a:rPr>
                        <a:t>could 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>
                        <a:buNone/>
                      </a:pPr>
                      <a:r>
                        <a:rPr lang="en-US" altLang="zh-CN" sz="1800" b="0">
                          <a:solidFill>
                            <a:srgbClr val="000000"/>
                          </a:solidFill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           </a:t>
                      </a:r>
                      <a:r>
                        <a:rPr lang="en-US" altLang="zh-CN" sz="2400" b="0">
                          <a:solidFill>
                            <a:srgbClr val="000000"/>
                          </a:solidFill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couldn't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8160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chemeClr val="bg1"/>
                          </a:solidFill>
                          <a:cs typeface="Times New Roman" panose="02020603050405020304" pitchFamily="18" charset="0"/>
                        </a:rPr>
                        <a:t>may 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rgbClr val="000000"/>
                          </a:solidFill>
                          <a:cs typeface="Times New Roman" panose="02020603050405020304" pitchFamily="18" charset="0"/>
                        </a:rPr>
                        <a:t>mayn’t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33095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chemeClr val="bg1"/>
                          </a:solidFill>
                          <a:cs typeface="Times New Roman" panose="02020603050405020304" pitchFamily="18" charset="0"/>
                        </a:rPr>
                        <a:t>might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>
                        <a:buNone/>
                      </a:pPr>
                      <a:r>
                        <a:rPr lang="en-US" altLang="zh-CN" sz="1800" b="0">
                          <a:solidFill>
                            <a:srgbClr val="000000"/>
                          </a:solidFill>
                          <a:cs typeface="Times New Roman" panose="02020603050405020304" pitchFamily="18" charset="0"/>
                        </a:rPr>
                        <a:t>  </a:t>
                      </a:r>
                      <a:r>
                        <a:rPr lang="en-US" altLang="zh-CN" sz="2800" b="0">
                          <a:solidFill>
                            <a:srgbClr val="000000"/>
                          </a:solidFill>
                          <a:cs typeface="Times New Roman" panose="02020603050405020304" pitchFamily="18" charset="0"/>
                        </a:rPr>
                        <a:t>      mightn’t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33095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chemeClr val="bg1"/>
                          </a:solidFill>
                          <a:cs typeface="Times New Roman" panose="02020603050405020304" pitchFamily="18" charset="0"/>
                        </a:rPr>
                        <a:t>shall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>
                        <a:buNone/>
                      </a:pPr>
                      <a:endParaRPr lang="zh-CN" altLang="en-US" sz="1800" b="0">
                        <a:solidFill>
                          <a:srgbClr val="000000"/>
                        </a:solidFill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35000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chemeClr val="bg1"/>
                          </a:solidFill>
                          <a:cs typeface="Times New Roman" panose="02020603050405020304" pitchFamily="18" charset="0"/>
                        </a:rPr>
                        <a:t>should 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>
                        <a:buNone/>
                      </a:pPr>
                      <a:r>
                        <a:rPr lang="en-US" altLang="zh-CN" sz="2800" b="0">
                          <a:solidFill>
                            <a:srgbClr val="000000"/>
                          </a:solidFill>
                          <a:cs typeface="Times New Roman" panose="02020603050405020304" pitchFamily="18" charset="0"/>
                        </a:rPr>
                        <a:t>       shouldn’t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33730">
                <a:tc>
                  <a:txBody>
                    <a:bodyPr vert="horz" wrap="square"/>
                    <a:lstStyle/>
                    <a:p>
                      <a:pPr lvl="0" algn="ctr">
                        <a:buNone/>
                      </a:pPr>
                      <a:r>
                        <a:rPr lang="en-US" altLang="zh-CN" sz="280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+mn-ea"/>
                        </a:rPr>
                        <a:t>ought to </a:t>
                      </a:r>
                      <a:endParaRPr lang="en-US" altLang="zh-CN" sz="2800" b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lvl="0">
                        <a:buNone/>
                      </a:pPr>
                      <a:r>
                        <a:rPr lang="en-US" altLang="zh-CN" sz="2800" b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oughtn’t to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2501" name="表格 62500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5348605" y="1864995"/>
          <a:ext cx="5503545" cy="4826635"/>
        </p:xfrm>
        <a:graphic>
          <a:graphicData uri="http://schemas.openxmlformats.org/drawingml/2006/table">
            <a:tbl>
              <a:tblPr/>
              <a:tblGrid>
                <a:gridCol w="1854200"/>
                <a:gridCol w="3649345"/>
              </a:tblGrid>
              <a:tr h="660400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zh-CN" altLang="en-US" sz="2400">
                          <a:solidFill>
                            <a:schemeClr val="bg1"/>
                          </a:solidFill>
                        </a:rPr>
                        <a:t>情态动词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2C8CB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400">
                          <a:solidFill>
                            <a:schemeClr val="bg1"/>
                          </a:solidFill>
                          <a:sym typeface="+mn-ea"/>
                        </a:rPr>
                        <a:t> </a:t>
                      </a:r>
                      <a:r>
                        <a:rPr lang="zh-CN" altLang="en-US" sz="2400">
                          <a:solidFill>
                            <a:schemeClr val="bg1"/>
                          </a:solidFill>
                          <a:sym typeface="+mn-ea"/>
                        </a:rPr>
                        <a:t>否定缩略形式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2C8CB"/>
                    </a:solidFill>
                  </a:tcPr>
                </a:tc>
              </a:tr>
              <a:tr h="518160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cs typeface="Times New Roman" panose="02020603050405020304" pitchFamily="18" charset="0"/>
                          <a:sym typeface="+mn-ea"/>
                        </a:rPr>
                        <a:t>had better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>
                        <a:buNone/>
                      </a:pPr>
                      <a:endParaRPr lang="zh-CN" altLang="en-US" sz="1800" b="0">
                        <a:solidFill>
                          <a:srgbClr val="000000"/>
                        </a:solidFill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20065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chemeClr val="bg1"/>
                          </a:solidFill>
                          <a:cs typeface="Times New Roman" panose="02020603050405020304" pitchFamily="18" charset="0"/>
                          <a:sym typeface="+mn-ea"/>
                        </a:rPr>
                        <a:t>must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rgbClr val="000000"/>
                          </a:solidFill>
                          <a:cs typeface="Times New Roman" panose="02020603050405020304" pitchFamily="18" charset="0"/>
                        </a:rPr>
                        <a:t>mustn’t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25780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cs typeface="Times New Roman" panose="02020603050405020304" pitchFamily="18" charset="0"/>
                        </a:rPr>
                        <a:t>have to 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>
                        <a:buNone/>
                      </a:pPr>
                      <a:endParaRPr lang="en-US" altLang="zh-CN" sz="1800" b="0">
                        <a:solidFill>
                          <a:srgbClr val="000000"/>
                        </a:solidFill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15950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chemeClr val="bg1"/>
                          </a:solidFill>
                          <a:cs typeface="Times New Roman" panose="02020603050405020304" pitchFamily="18" charset="0"/>
                        </a:rPr>
                        <a:t>will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>
                        <a:buNone/>
                      </a:pPr>
                      <a:endParaRPr lang="zh-CN" altLang="en-US" sz="1800" b="0">
                        <a:solidFill>
                          <a:srgbClr val="000000"/>
                        </a:solidFill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62305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chemeClr val="bg1"/>
                          </a:solidFill>
                          <a:cs typeface="Times New Roman" panose="02020603050405020304" pitchFamily="18" charset="0"/>
                        </a:rPr>
                        <a:t>would 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600" b="1" i="0" u="none" kern="1200" baseline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rgbClr val="000000"/>
                          </a:solidFill>
                          <a:cs typeface="Times New Roman" panose="02020603050405020304" pitchFamily="18" charset="0"/>
                        </a:rPr>
                        <a:t>wouldn’t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61670">
                <a:tc>
                  <a:txBody>
                    <a:bodyPr vert="horz" wrap="square"/>
                    <a:lstStyle/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dare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daren’t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62305">
                <a:tc>
                  <a:txBody>
                    <a:bodyPr vert="horz" wrap="square"/>
                    <a:lstStyle/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need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lvl="0" algn="ctr">
                        <a:buNone/>
                      </a:pPr>
                      <a:r>
                        <a:rPr lang="en-US" altLang="zh-CN" sz="2800" b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needn’t</a:t>
                      </a:r>
                    </a:p>
                  </a:txBody>
                  <a:tcPr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2532" name="文本框 8"/>
          <p:cNvSpPr/>
          <p:nvPr>
            <p:custDataLst>
              <p:tags r:id="rId7"/>
            </p:custDataLst>
          </p:nvPr>
        </p:nvSpPr>
        <p:spPr>
          <a:xfrm>
            <a:off x="3502025" y="2668270"/>
            <a:ext cx="1082675" cy="37084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65000"/>
              </a:lnSpc>
              <a:buClrTx/>
              <a:buSzTx/>
              <a:buFont typeface="Arial" pitchFamily="34" charset="0"/>
              <a:buNone/>
            </a:pPr>
            <a:r>
              <a:rPr lang="en-US" altLang="zh-CN" sz="2800" b="1">
                <a:solidFill>
                  <a:srgbClr val="FF0000"/>
                </a:solidFill>
                <a:latin typeface="Cambria" panose="02040503050406030204" pitchFamily="18" charset="0"/>
                <a:sym typeface="Wingdings" panose="05000000000000000000" pitchFamily="2" charset="2"/>
              </a:rPr>
              <a:t>can't </a:t>
            </a:r>
          </a:p>
        </p:txBody>
      </p:sp>
      <p:sp>
        <p:nvSpPr>
          <p:cNvPr id="62540" name="文本框 16"/>
          <p:cNvSpPr/>
          <p:nvPr>
            <p:custDataLst>
              <p:tags r:id="rId8"/>
            </p:custDataLst>
          </p:nvPr>
        </p:nvSpPr>
        <p:spPr>
          <a:xfrm>
            <a:off x="3322955" y="4939665"/>
            <a:ext cx="1487488" cy="37084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65000"/>
              </a:lnSpc>
              <a:buClrTx/>
              <a:buSzTx/>
              <a:buFont typeface="Arial" pitchFamily="34" charset="0"/>
              <a:buNone/>
            </a:pPr>
            <a:r>
              <a:rPr lang="en-US" altLang="zh-CN" sz="2800" b="1">
                <a:solidFill>
                  <a:srgbClr val="FF0000"/>
                </a:solidFill>
                <a:latin typeface="Cambria" panose="02040503050406030204" pitchFamily="18" charset="0"/>
                <a:sym typeface="Wingdings" panose="05000000000000000000" pitchFamily="2" charset="2"/>
              </a:rPr>
              <a:t>shan't</a:t>
            </a:r>
          </a:p>
        </p:txBody>
      </p:sp>
      <p:sp>
        <p:nvSpPr>
          <p:cNvPr id="62546" name="文本框 23"/>
          <p:cNvSpPr/>
          <p:nvPr>
            <p:custDataLst>
              <p:tags r:id="rId9"/>
            </p:custDataLst>
          </p:nvPr>
        </p:nvSpPr>
        <p:spPr>
          <a:xfrm>
            <a:off x="7717155" y="2601595"/>
            <a:ext cx="2334895" cy="330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lnSpc>
                <a:spcPct val="65000"/>
              </a:lnSpc>
              <a:buClrTx/>
              <a:buSzTx/>
              <a:buFont typeface="Arial" pitchFamily="34" charset="0"/>
              <a:buNone/>
            </a:pPr>
            <a:r>
              <a:rPr lang="en-US" altLang="zh-CN" sz="2400" b="1">
                <a:solidFill>
                  <a:srgbClr val="FF0000"/>
                </a:solidFill>
                <a:latin typeface="Cambria" panose="02040503050406030204" pitchFamily="18" charset="0"/>
                <a:sym typeface="宋体" panose="02010600030101010101" pitchFamily="2" charset="-122"/>
              </a:rPr>
              <a:t>had better not</a:t>
            </a:r>
          </a:p>
        </p:txBody>
      </p:sp>
      <p:sp>
        <p:nvSpPr>
          <p:cNvPr id="62548" name="文本框 25"/>
          <p:cNvSpPr/>
          <p:nvPr>
            <p:custDataLst>
              <p:tags r:id="rId10"/>
            </p:custDataLst>
          </p:nvPr>
        </p:nvSpPr>
        <p:spPr>
          <a:xfrm>
            <a:off x="8444230" y="4260215"/>
            <a:ext cx="1146175" cy="37084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65000"/>
              </a:lnSpc>
              <a:buClrTx/>
              <a:buSzTx/>
              <a:buFont typeface="Arial" pitchFamily="34" charset="0"/>
              <a:buNone/>
            </a:pPr>
            <a:r>
              <a:rPr lang="en-US" altLang="zh-CN" sz="2800" b="1">
                <a:solidFill>
                  <a:srgbClr val="FF0000"/>
                </a:solidFill>
                <a:latin typeface="Cambria" panose="02040503050406030204" pitchFamily="18" charset="0"/>
                <a:sym typeface="Wingdings" panose="05000000000000000000" pitchFamily="2" charset="2"/>
              </a:rPr>
              <a:t>won't  </a:t>
            </a:r>
          </a:p>
        </p:txBody>
      </p:sp>
      <p:sp>
        <p:nvSpPr>
          <p:cNvPr id="17416" name="文本框 2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741170" y="608965"/>
            <a:ext cx="8821420" cy="664845"/>
          </a:xfrm>
          <a:prstGeom prst="rect">
            <a:avLst/>
          </a:prstGeom>
          <a:solidFill>
            <a:srgbClr val="3C8C93">
              <a:alpha val="48000"/>
            </a:srgbClr>
          </a:solidFill>
          <a:ln w="9525">
            <a:noFill/>
            <a:miter lim="800000"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many </a:t>
            </a:r>
            <a:r>
              <a:rPr lang="en-US" altLang="zh-CN" sz="32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modal verbs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do you know? </a:t>
            </a:r>
          </a:p>
        </p:txBody>
      </p:sp>
      <p:sp>
        <p:nvSpPr>
          <p:cNvPr id="5" name="文本框 27"/>
          <p:cNvSpPr/>
          <p:nvPr>
            <p:custDataLst>
              <p:tags r:id="rId12"/>
            </p:custDataLst>
          </p:nvPr>
        </p:nvSpPr>
        <p:spPr>
          <a:xfrm>
            <a:off x="7199630" y="3735705"/>
            <a:ext cx="3636010" cy="37084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65000"/>
              </a:lnSpc>
              <a:buClrTx/>
              <a:buSzTx/>
              <a:buFont typeface="Arial" pitchFamily="34" charset="0"/>
              <a:buNone/>
            </a:pPr>
            <a:r>
              <a:rPr lang="en-US" altLang="zh-CN" sz="2800" b="1">
                <a:solidFill>
                  <a:srgbClr val="FF0000"/>
                </a:solidFill>
                <a:latin typeface="Cambria" panose="02040503050406030204" pitchFamily="18" charset="0"/>
                <a:sym typeface="Wingdings" panose="05000000000000000000" pitchFamily="2" charset="2"/>
              </a:rPr>
              <a:t>don’t/doesn’t have to </a:t>
            </a:r>
          </a:p>
        </p:txBody>
      </p:sp>
      <p:sp>
        <p:nvSpPr>
          <p:cNvPr id="2" name="文本框 1"/>
          <p:cNvSpPr txBox="1"/>
          <p:nvPr>
            <p:custDataLst>
              <p:tags r:id="rId13"/>
            </p:custDataLst>
          </p:nvPr>
        </p:nvSpPr>
        <p:spPr>
          <a:xfrm>
            <a:off x="97155" y="25400"/>
            <a:ext cx="2754630" cy="829945"/>
          </a:xfrm>
          <a:prstGeom prst="rect">
            <a:avLst/>
          </a:prstGeom>
          <a:solidFill>
            <a:srgbClr val="D52229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ysClr val="window" lastClr="FFFFF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Lead-in</a:t>
            </a:r>
            <a:r>
              <a:rPr lang="en-US" altLang="zh-CN" sz="4800" b="1">
                <a:solidFill>
                  <a:sysClr val="window" lastClr="FFFFFF"/>
                </a:solidFill>
                <a:latin typeface="Arial" pitchFamily="34" charset="0"/>
                <a:ea typeface="微软雅黑"/>
                <a:cs typeface="Arial" pitchFamily="34" charset="0"/>
              </a:rPr>
              <a:t>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2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62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625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2000"/>
                                        <p:tgtEl>
                                          <p:spTgt spid="6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62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2000"/>
                                        <p:tgtEl>
                                          <p:spTgt spid="62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2000"/>
                                        <p:tgtEl>
                                          <p:spTgt spid="62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6" grpId="0"/>
      <p:bldP spid="62532" grpId="0"/>
      <p:bldP spid="62540" grpId="0"/>
      <p:bldP spid="62546" grpId="0"/>
      <p:bldP spid="62548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3732530" y="0"/>
            <a:ext cx="4347210" cy="7683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情态动词的定义</a:t>
            </a: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3442335" y="988695"/>
            <a:ext cx="5307965" cy="7067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u="sng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情态</a:t>
            </a:r>
            <a:r>
              <a:rPr lang="zh-CN" altLang="en-US" sz="40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动词</a:t>
            </a:r>
            <a:r>
              <a:rPr lang="en-US" altLang="zh-CN" sz="40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(Modal verb)</a:t>
            </a:r>
            <a:endParaRPr lang="zh-CN" altLang="en-US" sz="40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4746625" y="1811655"/>
            <a:ext cx="2698750" cy="6451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情感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&amp; 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态度</a:t>
            </a: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2002790" y="2472690"/>
            <a:ext cx="8214360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1. You </a:t>
            </a:r>
            <a:r>
              <a:rPr lang="en-US" altLang="zh-CN" sz="3200" b="1" u="sng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needn’t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try it if you don’t want to.</a:t>
            </a:r>
          </a:p>
          <a:p>
            <a:pPr marL="287655" lvl="0" indent="-457200" algn="just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The man </a:t>
            </a:r>
            <a:r>
              <a:rPr lang="en-US" altLang="zh-CN" sz="3200" b="1" u="sng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can</a:t>
            </a: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speak two foreign languages.</a:t>
            </a:r>
          </a:p>
          <a:p>
            <a:pPr marL="287655" lvl="0" indent="-457200" algn="just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3. The poor boy </a:t>
            </a:r>
            <a:r>
              <a:rPr lang="en-US" altLang="zh-CN" sz="3200" b="1" u="sng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had to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 face the problem bravely.</a:t>
            </a: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431800" y="4911725"/>
            <a:ext cx="11356340" cy="1574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情态动词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_______</a:t>
            </a:r>
            <a:r>
              <a:rPr lang="zh-CN" altLang="en-US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独立作谓语，只能和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_________</a:t>
            </a:r>
            <a:r>
              <a:rPr lang="zh-CN" altLang="en-US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一起构成谓语，没有数的变化，具有助动词功能。</a:t>
            </a:r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2320290" y="5075555"/>
            <a:ext cx="113601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不能</a:t>
            </a: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7205345" y="5059680"/>
            <a:ext cx="189801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动词原形</a:t>
            </a: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97155" y="25400"/>
            <a:ext cx="2891790" cy="829945"/>
          </a:xfrm>
          <a:prstGeom prst="rect">
            <a:avLst/>
          </a:prstGeom>
          <a:solidFill>
            <a:srgbClr val="D52229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ysClr val="window" lastClr="FFFFF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Explanation</a:t>
            </a:r>
            <a:r>
              <a:rPr lang="en-US" altLang="zh-CN" sz="4800" b="1">
                <a:solidFill>
                  <a:sysClr val="window" lastClr="FFFFFF"/>
                </a:solidFill>
                <a:latin typeface="Arial" pitchFamily="34" charset="0"/>
                <a:ea typeface="微软雅黑"/>
                <a:cs typeface="Arial" pitchFamily="34" charset="0"/>
              </a:rPr>
              <a:t>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7" grpId="0"/>
      <p:bldP spid="11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386" name="Text Box 2"/>
          <p:cNvSpPr txBox="1"/>
          <p:nvPr>
            <p:custDataLst>
              <p:tags r:id="rId3"/>
            </p:custDataLst>
          </p:nvPr>
        </p:nvSpPr>
        <p:spPr>
          <a:xfrm>
            <a:off x="419100" y="1273175"/>
            <a:ext cx="10234930" cy="4794250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只作情态动词的：</a:t>
            </a:r>
          </a:p>
          <a:p>
            <a:pPr lvl="0" eaLnBrk="1" hangingPunct="1">
              <a:lnSpc>
                <a:spcPct val="80000"/>
              </a:lnSpc>
              <a:spcBef>
                <a:spcPct val="50000"/>
              </a:spcBef>
            </a:pPr>
            <a:endParaRPr lang="zh-CN" altLang="en-US" sz="32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 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可情态可实义的： </a:t>
            </a:r>
            <a:endParaRPr lang="en-US" altLang="zh-CN" sz="3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eaLnBrk="1" hangingPunct="1">
              <a:lnSpc>
                <a:spcPct val="80000"/>
              </a:lnSpc>
              <a:spcBef>
                <a:spcPct val="50000"/>
              </a:spcBef>
            </a:pPr>
            <a:endParaRPr lang="en-US" altLang="zh-CN" sz="3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 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可情态可助动词的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:</a:t>
            </a:r>
            <a:r>
              <a:rPr lang="en-US" altLang="zh-CN" sz="3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</a:p>
          <a:p>
            <a:pPr lvl="0" eaLnBrk="1" hangingPunct="1">
              <a:lnSpc>
                <a:spcPct val="80000"/>
              </a:lnSpc>
              <a:spcBef>
                <a:spcPct val="50000"/>
              </a:spcBef>
            </a:pPr>
            <a:endParaRPr lang="en-US" altLang="zh-CN" sz="3200" b="1">
              <a:solidFill>
                <a:schemeClr val="bg2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0"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4. 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相当于情态动词的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:</a:t>
            </a:r>
            <a:r>
              <a:rPr lang="en-US" altLang="zh-CN" sz="3200" b="1">
                <a:solidFill>
                  <a:schemeClr val="bg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</a:p>
          <a:p>
            <a:pPr lvl="0" eaLnBrk="1" hangingPunct="1">
              <a:spcBef>
                <a:spcPct val="50000"/>
              </a:spcBef>
            </a:pPr>
            <a:endParaRPr lang="en-US" altLang="zh-CN" sz="32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138805" y="334645"/>
            <a:ext cx="3572510" cy="5835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 eaLnBrk="1" hangingPunct="1"/>
            <a:r>
              <a:rPr lang="zh-CN" alt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情态动词的分类</a:t>
            </a:r>
          </a:p>
        </p:txBody>
      </p:sp>
      <p:sp>
        <p:nvSpPr>
          <p:cNvPr id="4" name="圆角矩形 3"/>
          <p:cNvSpPr/>
          <p:nvPr>
            <p:custDataLst>
              <p:tags r:id="rId5"/>
            </p:custDataLst>
          </p:nvPr>
        </p:nvSpPr>
        <p:spPr>
          <a:xfrm>
            <a:off x="763905" y="1760220"/>
            <a:ext cx="7693660" cy="622300"/>
          </a:xfrm>
          <a:prstGeom prst="round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can/could, may/might, ought to, must</a:t>
            </a:r>
          </a:p>
        </p:txBody>
      </p:sp>
      <p:sp>
        <p:nvSpPr>
          <p:cNvPr id="7" name="圆角矩形 6"/>
          <p:cNvSpPr/>
          <p:nvPr>
            <p:custDataLst>
              <p:tags r:id="rId6"/>
            </p:custDataLst>
          </p:nvPr>
        </p:nvSpPr>
        <p:spPr>
          <a:xfrm>
            <a:off x="775970" y="3133090"/>
            <a:ext cx="7693660" cy="575945"/>
          </a:xfrm>
          <a:prstGeom prst="round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need, dare/dared</a:t>
            </a:r>
          </a:p>
        </p:txBody>
      </p:sp>
      <p:sp>
        <p:nvSpPr>
          <p:cNvPr id="8" name="圆角矩形 7"/>
          <p:cNvSpPr/>
          <p:nvPr>
            <p:custDataLst>
              <p:tags r:id="rId7"/>
            </p:custDataLst>
          </p:nvPr>
        </p:nvSpPr>
        <p:spPr>
          <a:xfrm>
            <a:off x="777875" y="4387215"/>
            <a:ext cx="7693660" cy="504190"/>
          </a:xfrm>
          <a:prstGeom prst="roundRect">
            <a:avLst/>
          </a:prstGeom>
          <a:solidFill>
            <a:srgbClr val="CC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shall/should, will/would</a:t>
            </a:r>
          </a:p>
        </p:txBody>
      </p:sp>
      <p:sp>
        <p:nvSpPr>
          <p:cNvPr id="10" name="圆角矩形 9"/>
          <p:cNvSpPr/>
          <p:nvPr>
            <p:custDataLst>
              <p:tags r:id="rId8"/>
            </p:custDataLst>
          </p:nvPr>
        </p:nvSpPr>
        <p:spPr>
          <a:xfrm>
            <a:off x="763905" y="5745480"/>
            <a:ext cx="7705725" cy="431800"/>
          </a:xfrm>
          <a:prstGeom prst="roundRect">
            <a:avLst/>
          </a:prstGeom>
          <a:solidFill>
            <a:srgbClr val="FFCC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have to, used to</a:t>
            </a:r>
          </a:p>
        </p:txBody>
      </p:sp>
      <p:pic>
        <p:nvPicPr>
          <p:cNvPr id="14" name="图片 13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20520000">
            <a:off x="9786620" y="652145"/>
            <a:ext cx="1750060" cy="1796415"/>
          </a:xfrm>
          <a:prstGeom prst="rect">
            <a:avLst/>
          </a:prstGeom>
        </p:spPr>
      </p:pic>
      <p:sp>
        <p:nvSpPr>
          <p:cNvPr id="2" name="文本框 1"/>
          <p:cNvSpPr txBox="1"/>
          <p:nvPr>
            <p:custDataLst>
              <p:tags r:id="rId11"/>
            </p:custDataLst>
          </p:nvPr>
        </p:nvSpPr>
        <p:spPr>
          <a:xfrm>
            <a:off x="97155" y="25400"/>
            <a:ext cx="2891790" cy="829945"/>
          </a:xfrm>
          <a:prstGeom prst="rect">
            <a:avLst/>
          </a:prstGeom>
          <a:solidFill>
            <a:srgbClr val="D52229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ysClr val="window" lastClr="FFFFF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Explanation</a:t>
            </a:r>
            <a:r>
              <a:rPr lang="en-US" altLang="zh-CN" sz="4800" b="1">
                <a:solidFill>
                  <a:sysClr val="window" lastClr="FFFFFF"/>
                </a:solidFill>
                <a:latin typeface="Arial" pitchFamily="34" charset="0"/>
                <a:ea typeface="微软雅黑"/>
                <a:cs typeface="Arial" pitchFamily="34" charset="0"/>
              </a:rPr>
              <a:t> 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35" y="-5080"/>
            <a:ext cx="4701540" cy="7683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情态动词的用法</a:t>
            </a: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4702175" y="15240"/>
            <a:ext cx="3108325" cy="7480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can &amp; could</a:t>
            </a:r>
          </a:p>
        </p:txBody>
      </p:sp>
      <p:sp>
        <p:nvSpPr>
          <p:cNvPr id="2050" name="Rectangle 52"/>
          <p:cNvSpPr>
            <a:spLocks noGrp="1"/>
          </p:cNvSpPr>
          <p:nvPr>
            <p:ph type="body" idx="4294967295"/>
            <p:custDataLst>
              <p:tags r:id="rId5"/>
            </p:custDataLst>
          </p:nvPr>
        </p:nvSpPr>
        <p:spPr>
          <a:xfrm>
            <a:off x="232410" y="944880"/>
            <a:ext cx="11576685" cy="6012180"/>
          </a:xfr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20000"/>
              </a:lnSpc>
              <a:buNone/>
            </a:pPr>
            <a:r>
              <a:rPr lang="en-US" altLang="zh-CN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(1) 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表能力，“</a:t>
            </a:r>
            <a:r>
              <a:rPr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能，会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</a:p>
          <a:p>
            <a:pPr marL="0" lvl="0" indent="0" eaLnBrk="1" hangingPunct="1">
              <a:lnSpc>
                <a:spcPct val="120000"/>
              </a:lnSpc>
              <a:buNone/>
            </a:pPr>
            <a:r>
              <a:rPr lang="en-US" altLang="zh-CN" sz="36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She can speak English.</a:t>
            </a:r>
          </a:p>
          <a:p>
            <a:pPr marL="0" lvl="0" indent="0" eaLnBrk="1" hangingPunct="1">
              <a:lnSpc>
                <a:spcPct val="120000"/>
              </a:lnSpc>
              <a:buNone/>
            </a:pPr>
            <a:r>
              <a:rPr lang="en-US" altLang="zh-CN" sz="36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She could play the piano at the age of three.</a:t>
            </a:r>
          </a:p>
          <a:p>
            <a:pPr marL="0" lvl="0" indent="0" eaLnBrk="1" hangingPunct="1">
              <a:lnSpc>
                <a:spcPct val="120000"/>
              </a:lnSpc>
              <a:buNone/>
            </a:pPr>
            <a:r>
              <a:rPr lang="en-US" altLang="zh-CN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be able to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能用于各种时态；</a:t>
            </a:r>
            <a:r>
              <a:rPr lang="en-US" altLang="zh-CN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can/could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只能表示现在或过去的能力。</a:t>
            </a:r>
            <a:r>
              <a:rPr lang="en-US" altLang="zh-CN" sz="36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was/were able to</a:t>
            </a:r>
            <a:r>
              <a:rPr lang="en-US" altLang="zh-CN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设法做成某事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”相当于</a:t>
            </a:r>
            <a:r>
              <a:rPr kumimoji="1" lang="en-US" altLang="zh-CN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managed to do sth// succeeded in doing sth</a:t>
            </a:r>
          </a:p>
          <a:p>
            <a:pPr marL="0" lvl="0" indent="0" eaLnBrk="1" hangingPunct="1">
              <a:lnSpc>
                <a:spcPct val="120000"/>
              </a:lnSpc>
              <a:buNone/>
            </a:pPr>
            <a:r>
              <a:rPr lang="en-US" altLang="zh-CN" sz="36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All the people trapped in the burning house were able to get out of it.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0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074" name="Rectangle 3"/>
          <p:cNvSpPr>
            <a:spLocks noGrp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255270" y="479425"/>
            <a:ext cx="11682095" cy="6179185"/>
          </a:xfr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  <a:buNone/>
            </a:pPr>
            <a:r>
              <a:rPr lang="en-US" altLang="zh-CN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(2) 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表请求和许可，“</a:t>
            </a:r>
            <a:r>
              <a:rPr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可以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”，</a:t>
            </a:r>
            <a:r>
              <a:rPr lang="en-US" altLang="zh-CN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could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比</a:t>
            </a:r>
            <a:r>
              <a:rPr lang="en-US" altLang="zh-CN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can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更加委婉，表示礼貌</a:t>
            </a:r>
          </a:p>
          <a:p>
            <a:pPr marL="0" lvl="0" indent="0" eaLnBrk="1" hangingPunct="1">
              <a:lnSpc>
                <a:spcPct val="90000"/>
              </a:lnSpc>
              <a:buNone/>
            </a:pPr>
            <a:r>
              <a:rPr lang="en-US" altLang="zh-CN" sz="36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Can I smoke here? </a:t>
            </a:r>
          </a:p>
          <a:p>
            <a:pPr marL="0" lvl="0" indent="0" eaLnBrk="1" hangingPunct="1">
              <a:lnSpc>
                <a:spcPct val="90000"/>
              </a:lnSpc>
              <a:buNone/>
            </a:pPr>
            <a:r>
              <a:rPr lang="en-US" altLang="zh-CN" sz="36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—Could I use your computer?</a:t>
            </a:r>
          </a:p>
          <a:p>
            <a:pPr lvl="0" eaLnBrk="1" hangingPunct="1">
              <a:lnSpc>
                <a:spcPct val="90000"/>
              </a:lnSpc>
              <a:buNone/>
            </a:pPr>
            <a:r>
              <a:rPr lang="en-US" altLang="zh-CN" sz="36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—Yes, you can.</a:t>
            </a:r>
            <a:endParaRPr lang="en-US" altLang="zh-CN" sz="3600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lvl="0" indent="0" eaLnBrk="1" hangingPunct="1">
              <a:lnSpc>
                <a:spcPct val="90000"/>
              </a:lnSpc>
              <a:buNone/>
            </a:pPr>
            <a:r>
              <a:rPr lang="en-US" altLang="zh-CN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(3) can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表客观可能性，“</a:t>
            </a:r>
            <a:r>
              <a:rPr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有时候会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”，用于</a:t>
            </a:r>
            <a:r>
              <a:rPr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肯定句</a:t>
            </a:r>
          </a:p>
          <a:p>
            <a:pPr marL="0" lvl="0" indent="0" eaLnBrk="1" hangingPunct="1">
              <a:lnSpc>
                <a:spcPct val="90000"/>
              </a:lnSpc>
              <a:buNone/>
            </a:pPr>
            <a:r>
              <a:rPr lang="en-US" altLang="zh-CN" sz="36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 wise man can sometimes make a mistake.</a:t>
            </a:r>
          </a:p>
          <a:p>
            <a:pPr marL="0" lvl="0" indent="0" eaLnBrk="1" hangingPunct="1">
              <a:lnSpc>
                <a:spcPct val="90000"/>
              </a:lnSpc>
              <a:buNone/>
            </a:pPr>
            <a:r>
              <a:rPr lang="en-US" altLang="zh-CN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(4) can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表推测，用于</a:t>
            </a:r>
            <a:r>
              <a:rPr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疑问句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否定句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。肯定句用</a:t>
            </a:r>
            <a:r>
              <a:rPr lang="en-US" altLang="zh-CN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must</a:t>
            </a:r>
          </a:p>
          <a:p>
            <a:pPr marL="0" lvl="0" indent="0" eaLnBrk="1" hangingPunct="1">
              <a:lnSpc>
                <a:spcPct val="90000"/>
              </a:lnSpc>
              <a:buNone/>
            </a:pPr>
            <a:r>
              <a:rPr lang="en-US" altLang="zh-CN" sz="36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Can the news be true? </a:t>
            </a:r>
          </a:p>
          <a:p>
            <a:pPr marL="0" lvl="0" indent="0" eaLnBrk="1" hangingPunct="1">
              <a:lnSpc>
                <a:spcPct val="90000"/>
              </a:lnSpc>
              <a:buNone/>
            </a:pPr>
            <a:r>
              <a:rPr lang="en-US" altLang="zh-CN" sz="36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He can’t be at home because I saw him here just now.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0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0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0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0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3058160" y="59055"/>
            <a:ext cx="6439535" cy="7480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can/could</a:t>
            </a:r>
            <a:r>
              <a:rPr lang="zh-CN" altLang="en-US" sz="40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与</a:t>
            </a: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be able to</a:t>
            </a:r>
            <a:r>
              <a:rPr lang="zh-CN" altLang="en-US" sz="40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的区别</a:t>
            </a:r>
          </a:p>
        </p:txBody>
      </p:sp>
      <p:sp>
        <p:nvSpPr>
          <p:cNvPr id="10245" name="矩形 4"/>
          <p:cNvSpPr/>
          <p:nvPr>
            <p:custDataLst>
              <p:tags r:id="rId4"/>
            </p:custDataLst>
          </p:nvPr>
        </p:nvSpPr>
        <p:spPr>
          <a:xfrm>
            <a:off x="1159510" y="1234440"/>
            <a:ext cx="9873615" cy="1889760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  <a:miter lim="800000"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171450" indent="-171450" algn="l" defTabSz="685800" rtl="0" eaLnBrk="0" fontAlgn="base" latinLnBrk="0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5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7655" lvl="0" indent="-457200" algn="just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1. </a:t>
            </a:r>
            <a:r>
              <a:rPr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The man </a:t>
            </a:r>
            <a:r>
              <a:rPr sz="32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can/could</a:t>
            </a:r>
            <a:r>
              <a:rPr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speak two foreign language</a:t>
            </a:r>
            <a:r>
              <a:rPr lang="en-US" altLang="zh-CN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s.</a:t>
            </a:r>
          </a:p>
          <a:p>
            <a:pPr marL="287655" lvl="0" indent="-457200" algn="just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2. </a:t>
            </a:r>
            <a:r>
              <a:rPr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Yesterday I </a:t>
            </a:r>
            <a:r>
              <a:rPr sz="32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was able to</a:t>
            </a:r>
            <a:r>
              <a:rPr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get home before the heavy rain.</a:t>
            </a:r>
            <a:endParaRPr lang="zh-CN" sz="32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247" name="Text Box 5"/>
          <p:cNvSpPr/>
          <p:nvPr>
            <p:custDataLst>
              <p:tags r:id="rId5"/>
            </p:custDataLst>
          </p:nvPr>
        </p:nvSpPr>
        <p:spPr>
          <a:xfrm>
            <a:off x="364490" y="3551555"/>
            <a:ext cx="11433175" cy="22625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171450" indent="-171450" algn="l" defTabSz="685800" rtl="0" eaLnBrk="0" fontAlgn="base" latinLnBrk="0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5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7655" lvl="0" indent="0" algn="just" defTabSz="685800" eaLnBrk="1" hangingPunct="1">
              <a:lnSpc>
                <a:spcPct val="150000"/>
              </a:lnSpc>
              <a:spcBef>
                <a:spcPts val="700"/>
              </a:spcBef>
              <a:buFontTx/>
              <a:buNone/>
            </a:pPr>
            <a:r>
              <a:rPr sz="28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can/could</a:t>
            </a:r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表示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_________________</a:t>
            </a:r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，而</a:t>
            </a:r>
            <a:r>
              <a:rPr sz="28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be able to</a:t>
            </a:r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通常表示通过努力达成的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_____________; </a:t>
            </a:r>
            <a:r>
              <a:rPr sz="28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can/could </a:t>
            </a:r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主要是一般现在、一般过去时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, </a:t>
            </a:r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而</a:t>
            </a:r>
            <a:r>
              <a:rPr sz="28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be able to</a:t>
            </a:r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有较为丰富的时态变化。</a:t>
            </a:r>
          </a:p>
        </p:txBody>
      </p:sp>
      <p:sp>
        <p:nvSpPr>
          <p:cNvPr id="15" name="文本框 14"/>
          <p:cNvSpPr txBox="1"/>
          <p:nvPr>
            <p:custDataLst>
              <p:tags r:id="rId6"/>
            </p:custDataLst>
          </p:nvPr>
        </p:nvSpPr>
        <p:spPr>
          <a:xfrm>
            <a:off x="2877820" y="3687445"/>
            <a:ext cx="306768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习惯性具备的能力</a:t>
            </a: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1129030" y="4314190"/>
            <a:ext cx="24428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一次性的能力</a:t>
            </a: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97155" y="25400"/>
            <a:ext cx="2891790" cy="829945"/>
          </a:xfrm>
          <a:prstGeom prst="rect">
            <a:avLst/>
          </a:prstGeom>
          <a:solidFill>
            <a:srgbClr val="D52229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ysClr val="window" lastClr="FFFFF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Explanation</a:t>
            </a:r>
            <a:r>
              <a:rPr lang="en-US" altLang="zh-CN" sz="4800" b="1">
                <a:solidFill>
                  <a:sysClr val="window" lastClr="FFFFFF"/>
                </a:solidFill>
                <a:latin typeface="Arial" pitchFamily="34" charset="0"/>
                <a:ea typeface="微软雅黑"/>
                <a:cs typeface="Arial" pitchFamily="34" charset="0"/>
              </a:rPr>
              <a:t>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1000" fill="hold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/>
      <p:bldP spid="10247" grpId="0"/>
      <p:bldP spid="15" grpId="2"/>
      <p:bldP spid="4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4702175" y="15240"/>
            <a:ext cx="3108325" cy="7480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may &amp; might</a:t>
            </a:r>
          </a:p>
        </p:txBody>
      </p:sp>
      <p:sp>
        <p:nvSpPr>
          <p:cNvPr id="24578" name="文本框 2"/>
          <p:cNvSpPr txBox="1"/>
          <p:nvPr>
            <p:custDataLst>
              <p:tags r:id="rId4"/>
            </p:custDataLst>
          </p:nvPr>
        </p:nvSpPr>
        <p:spPr>
          <a:xfrm>
            <a:off x="383540" y="919480"/>
            <a:ext cx="11424285" cy="5692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/>
            <a:r>
              <a:rPr lang="en-US" altLang="zh-CN"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1. 表示</a:t>
            </a:r>
            <a:r>
              <a:rPr sz="2800" b="1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请求或</a:t>
            </a:r>
            <a:r>
              <a:rPr lang="en-US" altLang="zh-CN" sz="2800" b="1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允许</a:t>
            </a:r>
            <a:r>
              <a:rPr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，译为</a:t>
            </a:r>
            <a:r>
              <a:rPr lang="en-US" altLang="zh-CN"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“</a:t>
            </a:r>
            <a:r>
              <a:rPr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可以</a:t>
            </a:r>
            <a:r>
              <a:rPr lang="en-US" altLang="zh-CN"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”</a:t>
            </a:r>
            <a:r>
              <a:rPr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might语气较委婉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(但并非表示过去)。</a:t>
            </a:r>
            <a:endParaRPr lang="en-US" altLang="zh-CN" sz="2800">
              <a:solidFill>
                <a:schemeClr val="bg1"/>
              </a:solidFill>
              <a:highlight>
                <a:srgbClr val="FFFF00"/>
              </a:highlight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just">
              <a:lnSpc>
                <a:spcPct val="150000"/>
              </a:lnSpc>
            </a:pPr>
            <a:r>
              <a:rPr lang="en-US" altLang="zh-CN" sz="2800" spc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I wonder if I </a:t>
            </a:r>
            <a:r>
              <a:rPr lang="en-US" altLang="zh-CN" sz="2800" b="1" u="sng" spc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might</a:t>
            </a:r>
            <a:r>
              <a:rPr lang="en-US" altLang="zh-CN" sz="2800" spc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ask you a favor? </a:t>
            </a: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just">
              <a:lnSpc>
                <a:spcPct val="150000"/>
              </a:lnSpc>
            </a:pPr>
            <a:r>
              <a:rPr lang="en-US" altLang="zh-CN" sz="2800" spc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You </a:t>
            </a:r>
            <a:r>
              <a:rPr lang="en-US" altLang="zh-CN" sz="2800" b="1" u="sng" spc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may</a:t>
            </a:r>
            <a:r>
              <a:rPr lang="en-US" altLang="zh-CN" sz="2800" spc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tell him this. </a:t>
            </a:r>
          </a:p>
          <a:p>
            <a:pPr marL="0" marR="0" lvl="0" indent="0" algn="just">
              <a:lnSpc>
                <a:spcPct val="150000"/>
              </a:lnSpc>
            </a:pPr>
            <a:r>
              <a:rPr lang="en-US" altLang="zh-CN"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2. 表示</a:t>
            </a:r>
            <a:r>
              <a:rPr lang="en-US" altLang="zh-CN" sz="2800" b="1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推测</a:t>
            </a:r>
            <a:r>
              <a:rPr lang="en-US" altLang="zh-CN"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, </a:t>
            </a:r>
            <a:r>
              <a:rPr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译为</a:t>
            </a:r>
            <a:r>
              <a:rPr lang="en-US" altLang="zh-CN"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“</a:t>
            </a:r>
            <a:r>
              <a:rPr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可能</a:t>
            </a:r>
            <a:r>
              <a:rPr lang="en-US" altLang="zh-CN"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”。might比may</a:t>
            </a:r>
            <a:r>
              <a:rPr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所</a:t>
            </a:r>
            <a:r>
              <a:rPr lang="en-US" altLang="zh-CN" sz="2800" spc="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表示的可能性更小。</a:t>
            </a:r>
          </a:p>
          <a:p>
            <a:pPr marL="0" marR="0" lvl="0" indent="0" algn="just">
              <a:lnSpc>
                <a:spcPct val="150000"/>
              </a:lnSpc>
            </a:pPr>
            <a:r>
              <a:rPr lang="en-US" altLang="zh-CN" sz="2800" spc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That </a:t>
            </a:r>
            <a:r>
              <a:rPr lang="en-US" altLang="zh-CN" sz="2800" b="1" u="sng" spc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may/might</a:t>
            </a:r>
            <a:r>
              <a:rPr lang="en-US" altLang="zh-CN" sz="2800" spc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not be true.</a:t>
            </a:r>
          </a:p>
          <a:p>
            <a:pPr marL="0" marR="0" lvl="0" indent="0" algn="just">
              <a:lnSpc>
                <a:spcPct val="150000"/>
              </a:lnSpc>
            </a:pP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3. may/might well (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很可能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); may/might as well (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不妨，还是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...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为好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);</a:t>
            </a:r>
          </a:p>
          <a:p>
            <a:pPr marL="0" lvl="0" algn="just"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</a:t>
            </a: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You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may well</a:t>
            </a: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be right. 你很可能是对的。</a:t>
            </a:r>
          </a:p>
          <a:p>
            <a:pPr marL="0" lvl="0" algn="just"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It’s freezing cold outside. We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may as well</a:t>
            </a: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stay at home. </a:t>
            </a:r>
          </a:p>
          <a:p>
            <a:pPr marL="0" lvl="0" algn="just">
              <a:lnSpc>
                <a:spcPct val="150000"/>
              </a:lnSpc>
            </a:pP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4. may放在句首，表示</a:t>
            </a:r>
            <a:r>
              <a:rPr lang="en-US" altLang="zh-CN" sz="2800" b="1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祝愿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。</a:t>
            </a: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May</a:t>
            </a: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God bless you!</a:t>
            </a: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97155" y="25400"/>
            <a:ext cx="2891790" cy="829945"/>
          </a:xfrm>
          <a:prstGeom prst="rect">
            <a:avLst/>
          </a:prstGeom>
          <a:solidFill>
            <a:srgbClr val="D52229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ysClr val="window" lastClr="FFFFF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Explanation</a:t>
            </a:r>
            <a:r>
              <a:rPr lang="en-US" altLang="zh-CN" sz="4800" b="1">
                <a:solidFill>
                  <a:sysClr val="window" lastClr="FFFFFF"/>
                </a:solidFill>
                <a:latin typeface="Arial" pitchFamily="34" charset="0"/>
                <a:ea typeface="微软雅黑"/>
                <a:cs typeface="Arial" pitchFamily="34" charset="0"/>
              </a:rPr>
              <a:t>  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2997200" y="0"/>
            <a:ext cx="5969635" cy="7480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shall &amp; should &amp; ought to</a:t>
            </a:r>
          </a:p>
        </p:txBody>
      </p:sp>
      <p:sp>
        <p:nvSpPr>
          <p:cNvPr id="4" name="Rectangle 3"/>
          <p:cNvSpPr>
            <a:spLocks noGrp="1"/>
          </p:cNvSpPr>
          <p:nvPr>
            <p:ph type="body" idx="4294967295"/>
            <p:custDataLst>
              <p:tags r:id="rId4"/>
            </p:custDataLst>
          </p:nvPr>
        </p:nvSpPr>
        <p:spPr>
          <a:xfrm>
            <a:off x="207010" y="875030"/>
            <a:ext cx="11757660" cy="6858000"/>
          </a:xfr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>
              <a:buNone/>
            </a:pPr>
            <a:r>
              <a:rPr lang="en-US" altLang="zh-CN" sz="4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shall</a:t>
            </a:r>
          </a:p>
          <a:p>
            <a:pPr marL="0" lvl="0" indent="0" eaLnBrk="1" hangingPunct="1">
              <a:buNone/>
            </a:pPr>
            <a:r>
              <a:rPr lang="en-US" altLang="zh-CN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shall</a:t>
            </a:r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用于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第一、三</a:t>
            </a:r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人称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疑问句</a:t>
            </a:r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中，表示说话人征求对方的意见和向对方请示，“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…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好吗？要不要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…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？</a:t>
            </a:r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</a:p>
          <a:p>
            <a:pPr marL="0" lvl="0" indent="0" eaLnBrk="1" hangingPunct="1">
              <a:buNone/>
            </a:pPr>
            <a:r>
              <a:rPr lang="en-US" altLang="zh-CN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Shall I open the window for you? </a:t>
            </a:r>
          </a:p>
          <a:p>
            <a:pPr marL="0" lvl="0" indent="0" eaLnBrk="1" hangingPunct="1">
              <a:buNone/>
            </a:pPr>
            <a:r>
              <a:rPr lang="en-US" altLang="zh-CN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Shall he fetch some water for you?</a:t>
            </a:r>
          </a:p>
          <a:p>
            <a:pPr marL="0" lvl="0" indent="0" eaLnBrk="1" hangingPunct="1">
              <a:buNone/>
            </a:pPr>
            <a:r>
              <a:rPr lang="en-US" altLang="zh-CN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shall</a:t>
            </a:r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用于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第二、三</a:t>
            </a:r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人称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陈述句</a:t>
            </a:r>
            <a:r>
              <a:rPr lang="zh-CN" altLang="en-US" sz="28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中，表示说话人给对方的许诺、命令、警告、威胁。</a:t>
            </a:r>
          </a:p>
          <a:p>
            <a:pPr marL="0" lvl="0" indent="0" eaLnBrk="1" hangingPunct="1">
              <a:buNone/>
            </a:pPr>
            <a:r>
              <a:rPr lang="en-US" altLang="zh-CN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You shall do as I say.</a:t>
            </a:r>
          </a:p>
          <a:p>
            <a:pPr marL="0" lvl="0" indent="0" eaLnBrk="1" hangingPunct="1">
              <a:buNone/>
            </a:pPr>
            <a:r>
              <a:rPr lang="en-US" altLang="zh-CN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Tell him that he shall have the book tomorrow.</a:t>
            </a:r>
          </a:p>
          <a:p>
            <a:pPr marL="0" lvl="0" indent="0" eaLnBrk="1" hangingPunct="1">
              <a:buNone/>
            </a:pPr>
            <a:r>
              <a:rPr lang="en-US" altLang="zh-CN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He shall be punished. </a:t>
            </a: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97155" y="25400"/>
            <a:ext cx="2891790" cy="829945"/>
          </a:xfrm>
          <a:prstGeom prst="rect">
            <a:avLst/>
          </a:prstGeom>
          <a:solidFill>
            <a:srgbClr val="D52229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ysClr val="window" lastClr="FFFFF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Explanation</a:t>
            </a:r>
            <a:r>
              <a:rPr lang="en-US" altLang="zh-CN" sz="4800" b="1">
                <a:solidFill>
                  <a:sysClr val="window" lastClr="FFFFFF"/>
                </a:solidFill>
                <a:latin typeface="Arial" pitchFamily="34" charset="0"/>
                <a:ea typeface="微软雅黑"/>
                <a:cs typeface="Arial" pitchFamily="34" charset="0"/>
              </a:rPr>
              <a:t>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3259455" y="0"/>
            <a:ext cx="5969635" cy="7480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shall &amp; should &amp; ought to</a:t>
            </a:r>
          </a:p>
        </p:txBody>
      </p:sp>
      <p:sp>
        <p:nvSpPr>
          <p:cNvPr id="31746" name="文本框 2"/>
          <p:cNvSpPr txBox="1"/>
          <p:nvPr>
            <p:custDataLst>
              <p:tags r:id="rId4"/>
            </p:custDataLst>
          </p:nvPr>
        </p:nvSpPr>
        <p:spPr>
          <a:xfrm>
            <a:off x="463550" y="608965"/>
            <a:ext cx="11562080" cy="5998845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algn="ctr">
              <a:lnSpc>
                <a:spcPct val="150000"/>
              </a:lnSpc>
              <a:buNone/>
            </a:pPr>
            <a:r>
              <a:rPr lang="en-US" altLang="zh-CN" sz="3200" b="1" spc="0">
                <a:solidFill>
                  <a:schemeClr val="tx1"/>
                </a:solidFill>
                <a:highlight>
                  <a:srgbClr val="00FFFF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Should/Ought to</a:t>
            </a:r>
          </a:p>
          <a:p>
            <a:pPr marL="0" marR="0" lvl="0" algn="l">
              <a:lnSpc>
                <a:spcPct val="150000"/>
              </a:lnSpc>
              <a:buNone/>
            </a:pP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1. 表示</a:t>
            </a:r>
            <a:r>
              <a:rPr lang="en-US" altLang="zh-CN" sz="2800" b="1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义务或责任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, 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译为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为“应该”。</a:t>
            </a:r>
            <a:endParaRPr lang="en-US" altLang="zh-CN" sz="2800">
              <a:solidFill>
                <a:schemeClr val="bg1"/>
              </a:solidFill>
              <a:highlight>
                <a:srgbClr val="FFFF00"/>
              </a:highlight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0"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We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should/ought to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learn from each other.</a:t>
            </a:r>
          </a:p>
          <a:p>
            <a:pPr marL="0" marR="0" lvl="0" indent="0">
              <a:lnSpc>
                <a:spcPct val="150000"/>
              </a:lnSpc>
            </a:pP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2. 表示</a:t>
            </a:r>
            <a:r>
              <a:rPr lang="en-US" altLang="zh-CN" sz="2800" b="1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建议或劝告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，译为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为“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可以，应该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”。</a:t>
            </a:r>
          </a:p>
          <a:p>
            <a:pPr marL="0" marR="0" lvl="0" indent="0"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 You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should/ought to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try your best to better your performance.</a:t>
            </a:r>
          </a:p>
          <a:p>
            <a:pPr marL="0" marR="0" lvl="0" indent="0" algn="just">
              <a:lnSpc>
                <a:spcPct val="150000"/>
              </a:lnSpc>
            </a:pP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3. 表示</a:t>
            </a:r>
            <a:r>
              <a:rPr lang="en-US" altLang="zh-CN" sz="2800" b="1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推断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, 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译为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”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应该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”, “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可能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”,  “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按道理会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”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。</a:t>
            </a:r>
            <a:endParaRPr lang="zh-CN" altLang="en-US" sz="2800">
              <a:solidFill>
                <a:schemeClr val="bg1"/>
              </a:solidFill>
              <a:highlight>
                <a:srgbClr val="FFFF00"/>
              </a:highlight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just"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They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should/ought to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be there by now.</a:t>
            </a:r>
          </a:p>
          <a:p>
            <a:pPr marL="0" marR="0" lvl="0" indent="0" algn="just">
              <a:lnSpc>
                <a:spcPct val="150000"/>
              </a:lnSpc>
            </a:pP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4.</a:t>
            </a:r>
            <a:r>
              <a:rPr lang="en-US" altLang="zh-CN" sz="2800" b="1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s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hould</a:t>
            </a:r>
            <a:r>
              <a:rPr lang="en-US" altLang="zh-CN" sz="2800" b="1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表示意外或惊讶，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译为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“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竟然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”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。</a:t>
            </a:r>
            <a:endParaRPr lang="en-US" altLang="zh-CN" sz="2800" b="1">
              <a:solidFill>
                <a:schemeClr val="bg1"/>
              </a:solidFill>
              <a:highlight>
                <a:srgbClr val="FFFF00"/>
              </a:highlight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  <a:p>
            <a:pPr marL="0" marR="0" lvl="0" indent="0" algn="just">
              <a:lnSpc>
                <a:spcPct val="150000"/>
              </a:lnSpc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It's strange that he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should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come so late.</a:t>
            </a: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97155" y="25400"/>
            <a:ext cx="2891790" cy="829945"/>
          </a:xfrm>
          <a:prstGeom prst="rect">
            <a:avLst/>
          </a:prstGeom>
          <a:solidFill>
            <a:srgbClr val="D52229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ysClr val="window" lastClr="FFFFF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Explanation</a:t>
            </a:r>
            <a:r>
              <a:rPr lang="en-US" altLang="zh-CN" sz="4800" b="1">
                <a:solidFill>
                  <a:sysClr val="window" lastClr="FFFFFF"/>
                </a:solidFill>
                <a:latin typeface="Arial" pitchFamily="34" charset="0"/>
                <a:ea typeface="微软雅黑"/>
                <a:cs typeface="Arial" pitchFamily="34" charset="0"/>
              </a:rPr>
              <a:t>  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4702175" y="15240"/>
            <a:ext cx="3700145" cy="7480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must &amp; have to</a:t>
            </a: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248285" y="565150"/>
            <a:ext cx="11696065" cy="59461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schemeClr val="tx1"/>
                </a:solidFill>
                <a:highlight>
                  <a:srgbClr val="00FFFF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Must</a:t>
            </a:r>
          </a:p>
          <a:p>
            <a:pPr marL="0" lvl="0" indent="0" algn="just">
              <a:lnSpc>
                <a:spcPct val="150000"/>
              </a:lnSpc>
            </a:pP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1.  must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表示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必须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”(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侧重于</a:t>
            </a:r>
            <a:r>
              <a:rPr lang="zh-CN" altLang="en-US" sz="2800" b="1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主观意愿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); mustn’t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表示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禁止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。</a:t>
            </a:r>
          </a:p>
          <a:p>
            <a:pPr marL="0" lvl="0" indent="0" algn="just"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Must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I do my homework now?       You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mustn't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smoke here.</a:t>
            </a:r>
          </a:p>
          <a:p>
            <a:pPr marL="0" lvl="0" indent="0" algn="just">
              <a:lnSpc>
                <a:spcPct val="150000"/>
              </a:lnSpc>
            </a:pP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2. must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表示</a:t>
            </a:r>
            <a:r>
              <a:rPr lang="zh-CN" altLang="en-US" sz="2800" b="1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推测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，译为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准是，一定是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”(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只用于肯定句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)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。</a:t>
            </a:r>
            <a:r>
              <a:rPr lang="zh-CN" altLang="en-US" sz="2800">
                <a:solidFill>
                  <a:schemeClr val="tx1"/>
                </a:solidFill>
                <a:highlight>
                  <a:srgbClr val="FF00FF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若用于否定句或疑问句，则用</a:t>
            </a:r>
            <a:r>
              <a:rPr lang="en-US" altLang="zh-CN" sz="2800">
                <a:solidFill>
                  <a:schemeClr val="tx1"/>
                </a:solidFill>
                <a:highlight>
                  <a:srgbClr val="FF00FF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can’t (</a:t>
            </a:r>
            <a:r>
              <a:rPr lang="zh-CN" altLang="en-US" sz="2800">
                <a:solidFill>
                  <a:schemeClr val="tx1"/>
                </a:solidFill>
                <a:highlight>
                  <a:srgbClr val="FF00FF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一定不是</a:t>
            </a:r>
            <a:r>
              <a:rPr lang="en-US" altLang="zh-CN" sz="2800">
                <a:solidFill>
                  <a:schemeClr val="tx1"/>
                </a:solidFill>
                <a:highlight>
                  <a:srgbClr val="FF00FF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)</a:t>
            </a:r>
            <a:r>
              <a:rPr lang="zh-CN" altLang="en-US" sz="2800">
                <a:solidFill>
                  <a:schemeClr val="tx1"/>
                </a:solidFill>
                <a:highlight>
                  <a:srgbClr val="FF00FF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。</a:t>
            </a:r>
          </a:p>
          <a:p>
            <a:pPr marL="0" lvl="0" indent="0" algn="just"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That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can't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be the only way. There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must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be other ways of solving the problem.</a:t>
            </a:r>
          </a:p>
          <a:p>
            <a:pPr marL="0"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200" b="1">
                <a:solidFill>
                  <a:schemeClr val="tx1"/>
                </a:solidFill>
                <a:highlight>
                  <a:srgbClr val="00FFFF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Have to</a:t>
            </a:r>
          </a:p>
          <a:p>
            <a:pPr marL="0" lvl="0" indent="0" algn="just">
              <a:lnSpc>
                <a:spcPct val="150000"/>
              </a:lnSpc>
            </a:pP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“必须，不得不”，表示客观需要。而must表示说话人的主观看法。</a:t>
            </a:r>
            <a:endParaRPr sz="3200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  <a:p>
            <a:pPr marL="0" lvl="0" indent="0" algn="just">
              <a:lnSpc>
                <a:spcPct val="150000"/>
              </a:lnSpc>
            </a:pPr>
            <a:r>
              <a:rPr sz="32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I don’t have to get up early.</a:t>
            </a:r>
            <a:r>
              <a:rPr lang="en-US" sz="32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</a:t>
            </a:r>
            <a:r>
              <a:rPr sz="32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I had to get up early.</a:t>
            </a: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97155" y="25400"/>
            <a:ext cx="2891790" cy="829945"/>
          </a:xfrm>
          <a:prstGeom prst="rect">
            <a:avLst/>
          </a:prstGeom>
          <a:solidFill>
            <a:srgbClr val="D52229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ysClr val="window" lastClr="FFFFF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Explanation</a:t>
            </a:r>
            <a:r>
              <a:rPr lang="en-US" altLang="zh-CN" sz="4800" b="1">
                <a:solidFill>
                  <a:sysClr val="window" lastClr="FFFFFF"/>
                </a:solidFill>
                <a:latin typeface="Arial" pitchFamily="34" charset="0"/>
                <a:ea typeface="微软雅黑"/>
                <a:cs typeface="Arial" pitchFamily="34" charset="0"/>
              </a:rPr>
              <a:t>  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4702175" y="15240"/>
            <a:ext cx="3108325" cy="7480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will &amp; would</a:t>
            </a:r>
          </a:p>
        </p:txBody>
      </p:sp>
      <p:sp>
        <p:nvSpPr>
          <p:cNvPr id="6146" name="Rectangle 3"/>
          <p:cNvSpPr>
            <a:spLocks noGrp="1"/>
          </p:cNvSpPr>
          <p:nvPr>
            <p:ph type="body" idx="4294967295"/>
            <p:custDataLst>
              <p:tags r:id="rId4"/>
            </p:custDataLst>
          </p:nvPr>
        </p:nvSpPr>
        <p:spPr>
          <a:xfrm>
            <a:off x="161925" y="1076325"/>
            <a:ext cx="12029440" cy="6013450"/>
          </a:xfr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ts val="4020"/>
              </a:lnSpc>
              <a:spcBef>
                <a:spcPct val="0"/>
              </a:spcBef>
              <a:buNone/>
            </a:pP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表示</a:t>
            </a:r>
            <a:r>
              <a:rPr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意愿、意志</a:t>
            </a:r>
          </a:p>
          <a:p>
            <a:pPr marL="0" lvl="0" indent="0" eaLnBrk="1" hangingPunct="1">
              <a:lnSpc>
                <a:spcPts val="4020"/>
              </a:lnSpc>
              <a:spcBef>
                <a:spcPct val="0"/>
              </a:spcBef>
              <a:buNone/>
            </a:pPr>
            <a:r>
              <a:rPr lang="en-US" altLang="zh-CN" sz="36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If you will help me with my English, I will be very happy.</a:t>
            </a:r>
            <a:r>
              <a:rPr lang="en-US" altLang="zh-CN" sz="360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marL="0" lvl="0" indent="0" eaLnBrk="1" hangingPunct="1">
              <a:lnSpc>
                <a:spcPts val="4020"/>
              </a:lnSpc>
              <a:spcBef>
                <a:spcPct val="0"/>
              </a:spcBef>
              <a:buNone/>
            </a:pP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在</a:t>
            </a:r>
            <a:r>
              <a:rPr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疑问句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中，用于第二人称，表示</a:t>
            </a:r>
            <a:r>
              <a:rPr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请求或征求意见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would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比</a:t>
            </a:r>
            <a:r>
              <a:rPr lang="en-US" altLang="zh-CN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will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语气更委婉</a:t>
            </a:r>
          </a:p>
          <a:p>
            <a:pPr marL="0" lvl="0" indent="0" eaLnBrk="1" hangingPunct="1">
              <a:lnSpc>
                <a:spcPts val="4020"/>
              </a:lnSpc>
              <a:spcBef>
                <a:spcPct val="0"/>
              </a:spcBef>
              <a:buNone/>
            </a:pPr>
            <a:r>
              <a:rPr lang="en-US" altLang="zh-CN" sz="36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Will/Would you please give me a hand?</a:t>
            </a:r>
          </a:p>
          <a:p>
            <a:pPr marL="0" lvl="0" indent="0" eaLnBrk="1" hangingPunct="1">
              <a:lnSpc>
                <a:spcPts val="4020"/>
              </a:lnSpc>
              <a:spcBef>
                <a:spcPct val="0"/>
              </a:spcBef>
              <a:buNone/>
            </a:pP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表示习惯性的动作，“</a:t>
            </a:r>
            <a:r>
              <a:rPr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总是，常常</a:t>
            </a:r>
            <a:r>
              <a:rPr lang="zh-CN" altLang="en-US" sz="36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</a:p>
          <a:p>
            <a:pPr marL="0" lvl="0" indent="0" eaLnBrk="1" hangingPunct="1">
              <a:lnSpc>
                <a:spcPts val="4020"/>
              </a:lnSpc>
              <a:spcBef>
                <a:spcPct val="0"/>
              </a:spcBef>
              <a:buNone/>
            </a:pPr>
            <a:r>
              <a:rPr lang="en-US" altLang="zh-CN" sz="36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The old man is strange. He will sit for hours without saying anything.</a:t>
            </a:r>
          </a:p>
          <a:p>
            <a:pPr marL="0" lvl="0" indent="0" eaLnBrk="1" hangingPunct="1">
              <a:lnSpc>
                <a:spcPts val="4020"/>
              </a:lnSpc>
              <a:spcBef>
                <a:spcPct val="0"/>
              </a:spcBef>
              <a:buNone/>
            </a:pPr>
            <a:r>
              <a:rPr lang="en-US" altLang="zh-CN" sz="3600" i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When I was a child, my mother would read me a story every night.</a:t>
            </a: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97155" y="25400"/>
            <a:ext cx="2891790" cy="829945"/>
          </a:xfrm>
          <a:prstGeom prst="rect">
            <a:avLst/>
          </a:prstGeom>
          <a:solidFill>
            <a:srgbClr val="D52229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ysClr val="window" lastClr="FFFFF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Explanation</a:t>
            </a:r>
            <a:r>
              <a:rPr lang="en-US" altLang="zh-CN" sz="4800" b="1">
                <a:solidFill>
                  <a:sysClr val="window" lastClr="FFFFFF"/>
                </a:solidFill>
                <a:latin typeface="Arial" pitchFamily="34" charset="0"/>
                <a:ea typeface="微软雅黑"/>
                <a:cs typeface="Arial" pitchFamily="34" charset="0"/>
              </a:rPr>
              <a:t>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4702175" y="15240"/>
            <a:ext cx="1530350" cy="7480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 need</a:t>
            </a:r>
          </a:p>
        </p:txBody>
      </p:sp>
      <p:sp>
        <p:nvSpPr>
          <p:cNvPr id="38914" name="文本框 2"/>
          <p:cNvSpPr/>
          <p:nvPr>
            <p:custDataLst>
              <p:tags r:id="rId4"/>
            </p:custDataLst>
          </p:nvPr>
        </p:nvSpPr>
        <p:spPr>
          <a:xfrm>
            <a:off x="137795" y="865505"/>
            <a:ext cx="11917045" cy="535051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just" eaLnBrk="1" fontAlgn="auto" hangingPunct="1">
              <a:lnSpc>
                <a:spcPct val="150000"/>
              </a:lnSpc>
              <a:buNone/>
            </a:pP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1.  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need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用作情态动词，表示“需要”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(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无时态与人称的变化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)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en-US" altLang="zh-CN" sz="2800">
              <a:solidFill>
                <a:schemeClr val="bg1"/>
              </a:solidFill>
              <a:highlight>
                <a:srgbClr val="FFFF00"/>
              </a:highlight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marL="0" lvl="0" algn="just" eaLnBrk="1" fontAlgn="auto" hangingPunct="1">
              <a:lnSpc>
                <a:spcPct val="150000"/>
              </a:lnSpc>
              <a:buNone/>
            </a:pP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I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need</a:t>
            </a: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your help.</a:t>
            </a:r>
          </a:p>
          <a:p>
            <a:pPr marL="0" lvl="0" algn="just" eaLnBrk="1" fontAlgn="auto" hangingPunct="1">
              <a:lnSpc>
                <a:spcPct val="150000"/>
              </a:lnSpc>
              <a:buNone/>
            </a:pP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She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need not</a:t>
            </a: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any help. 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(</a:t>
            </a:r>
            <a:r>
              <a:rPr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否定时，直接在情态动词后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+not)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marL="0" lvl="0" algn="just" eaLnBrk="1" fontAlgn="auto" hangingPunct="1">
              <a:lnSpc>
                <a:spcPct val="150000"/>
              </a:lnSpc>
              <a:buNone/>
            </a:pP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2.  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need</a:t>
            </a:r>
            <a:r>
              <a:rPr lang="zh-CN" altLang="en-US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用作实义动词，通常为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“need to do sth”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结构或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“need+n” (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有时态与人称的变化</a:t>
            </a:r>
            <a:r>
              <a:rPr lang="en-US" altLang="zh-CN"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)</a:t>
            </a:r>
            <a:r>
              <a:rPr sz="2800">
                <a:solidFill>
                  <a:schemeClr val="bg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r>
              <a:rPr lang="en-US" altLang="zh-CN" sz="2800">
                <a:highlight>
                  <a:srgbClr val="00FFFF"/>
                </a:highligh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need to be done=need V-ing</a:t>
            </a:r>
            <a:endParaRPr lang="zh-CN" altLang="en-US" sz="2800">
              <a:highlight>
                <a:srgbClr val="00FFFF"/>
              </a:highlight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marL="0" lvl="0" algn="just" eaLnBrk="1" fontAlgn="auto" hangingPunct="1">
              <a:lnSpc>
                <a:spcPct val="150000"/>
              </a:lnSpc>
              <a:buNone/>
            </a:pP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Lily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needs</a:t>
            </a: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more money to pay for that book. 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(</a:t>
            </a:r>
            <a:r>
              <a:rPr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时态变化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)</a:t>
            </a:r>
          </a:p>
          <a:p>
            <a:pPr marL="0" lvl="0" algn="just" eaLnBrk="1" fontAlgn="auto" hangingPunct="1">
              <a:lnSpc>
                <a:spcPct val="150000"/>
              </a:lnSpc>
              <a:buNone/>
            </a:pP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Lily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needed</a:t>
            </a: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more money to pay for that book at that time.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(</a:t>
            </a:r>
            <a:r>
              <a:rPr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人称数的变化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)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marL="0" lvl="0" algn="just" eaLnBrk="1" fontAlgn="auto" hangingPunct="1">
              <a:lnSpc>
                <a:spcPct val="150000"/>
              </a:lnSpc>
              <a:buNone/>
            </a:pP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Lily </a:t>
            </a:r>
            <a:r>
              <a:rPr lang="en-US" altLang="zh-CN" sz="2800" b="1" u="sng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doesn’t need</a:t>
            </a: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any more money to pay for that book.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(</a:t>
            </a:r>
            <a:r>
              <a:rPr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否定，添加助动词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)</a:t>
            </a:r>
            <a:endParaRPr lang="en-US" altLang="zh-CN" sz="28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97155" y="25400"/>
            <a:ext cx="2891790" cy="829945"/>
          </a:xfrm>
          <a:prstGeom prst="rect">
            <a:avLst/>
          </a:prstGeom>
          <a:solidFill>
            <a:srgbClr val="D52229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ysClr val="window" lastClr="FFFFF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Explanation</a:t>
            </a:r>
            <a:r>
              <a:rPr lang="en-US" altLang="zh-CN" sz="4800" b="1">
                <a:solidFill>
                  <a:sysClr val="window" lastClr="FFFFFF"/>
                </a:solidFill>
                <a:latin typeface="Arial" pitchFamily="34" charset="0"/>
                <a:ea typeface="微软雅黑"/>
                <a:cs typeface="Arial" pitchFamily="34" charset="0"/>
              </a:rPr>
              <a:t>  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https://d.book118.com/778134030043006033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4310"/>
</p:tagLst>
</file>

<file path=ppt/tags/tag2.xml><?xml version="1.0" encoding="utf-8"?>
<p:tagLst xmlns:p="http://schemas.openxmlformats.org/presentationml/2006/main">
  <p:tag name="AS_UNIQUEID" val="4311"/>
</p:tagLst>
</file>

<file path=ppt/tags/tag3.xml><?xml version="1.0" encoding="utf-8"?>
<p:tagLst xmlns:p="http://schemas.openxmlformats.org/presentationml/2006/main">
  <p:tag name="AS_UNIQUEID" val="4312"/>
</p:tagLst>
</file>

<file path=ppt/tags/tag4.xml><?xml version="1.0" encoding="utf-8"?>
<p:tagLst xmlns:p="http://schemas.openxmlformats.org/presentationml/2006/main">
  <p:tag name="AS_UNIQUEID" val="4313"/>
</p:tagLst>
</file>

<file path=ppt/tags/tag5.xml><?xml version="1.0" encoding="utf-8"?>
<p:tagLst xmlns:p="http://schemas.openxmlformats.org/presentationml/2006/main">
  <p:tag name="AS_UNIQUEID" val="4314"/>
</p:tagLst>
</file>

<file path=ppt/tags/tag6.xml><?xml version="1.0" encoding="utf-8"?>
<p:tagLst xmlns:p="http://schemas.openxmlformats.org/presentationml/2006/main">
  <p:tag name="AS_UNIQUEID" val="4315"/>
</p:tagLst>
</file>

<file path=ppt/tags/tag7.xml><?xml version="1.0" encoding="utf-8"?>
<p:tagLst xmlns:p="http://schemas.openxmlformats.org/presentationml/2006/main">
  <p:tag name="AS_UNIQUEID" val="4316"/>
</p:tagLst>
</file>

<file path=ppt/tags/tag8.xml><?xml version="1.0" encoding="utf-8"?>
<p:tagLst xmlns:p="http://schemas.openxmlformats.org/presentationml/2006/main">
  <p:tag name="AS_UNIQUEID" val="4317"/>
</p:tagLst>
</file>

<file path=ppt/tags/tag9.xml><?xml version="1.0" encoding="utf-8"?>
<p:tagLst xmlns:p="http://schemas.openxmlformats.org/presentationml/2006/main">
  <p:tag name="AS_UNIQUEID" val="4318"/>
</p:tagLst>
</file>

<file path=ppt/tags/tag10.xml><?xml version="1.0" encoding="utf-8"?>
<p:tagLst xmlns:p="http://schemas.openxmlformats.org/presentationml/2006/main">
  <p:tag name="AS_UNIQUEID" val="4319"/>
</p:tagLst>
</file>

<file path=ppt/tags/tag11.xml><?xml version="1.0" encoding="utf-8"?>
<p:tagLst xmlns:p="http://schemas.openxmlformats.org/presentationml/2006/main">
  <p:tag name="AS_UNIQUEID" val="4320"/>
</p:tagLst>
</file>

<file path=ppt/tags/tag12.xml><?xml version="1.0" encoding="utf-8"?>
<p:tagLst xmlns:p="http://schemas.openxmlformats.org/presentationml/2006/main">
  <p:tag name="AS_UNIQUEID" val="4321"/>
</p:tagLst>
</file>

<file path=ppt/tags/tag13.xml><?xml version="1.0" encoding="utf-8"?>
<p:tagLst xmlns:p="http://schemas.openxmlformats.org/presentationml/2006/main">
  <p:tag name="AS_UNIQUEID" val="4322"/>
</p:tagLst>
</file>

<file path=ppt/tags/tag14.xml><?xml version="1.0" encoding="utf-8"?>
<p:tagLst xmlns:p="http://schemas.openxmlformats.org/presentationml/2006/main">
  <p:tag name="AS_UNIQUEID" val="4323"/>
</p:tagLst>
</file>

<file path=ppt/tags/tag15.xml><?xml version="1.0" encoding="utf-8"?>
<p:tagLst xmlns:p="http://schemas.openxmlformats.org/presentationml/2006/main">
  <p:tag name="AS_UNIQUEID" val="4324"/>
</p:tagLst>
</file>

<file path=ppt/tags/tag16.xml><?xml version="1.0" encoding="utf-8"?>
<p:tagLst xmlns:p="http://schemas.openxmlformats.org/presentationml/2006/main">
  <p:tag name="AS_UNIQUEID" val="4325"/>
</p:tagLst>
</file>

<file path=ppt/tags/tag17.xml><?xml version="1.0" encoding="utf-8"?>
<p:tagLst xmlns:p="http://schemas.openxmlformats.org/presentationml/2006/main">
  <p:tag name="AS_UNIQUEID" val="4326"/>
</p:tagLst>
</file>

<file path=ppt/tags/tag18.xml><?xml version="1.0" encoding="utf-8"?>
<p:tagLst xmlns:p="http://schemas.openxmlformats.org/presentationml/2006/main">
  <p:tag name="AS_UNIQUEID" val="4327"/>
</p:tagLst>
</file>

<file path=ppt/tags/tag19.xml><?xml version="1.0" encoding="utf-8"?>
<p:tagLst xmlns:p="http://schemas.openxmlformats.org/presentationml/2006/main">
  <p:tag name="AS_UNIQUEID" val="4328"/>
</p:tagLst>
</file>

<file path=ppt/tags/tag20.xml><?xml version="1.0" encoding="utf-8"?>
<p:tagLst xmlns:p="http://schemas.openxmlformats.org/presentationml/2006/main">
  <p:tag name="AS_UNIQUEID" val="4329"/>
</p:tagLst>
</file>

<file path=ppt/tags/tag21.xml><?xml version="1.0" encoding="utf-8"?>
<p:tagLst xmlns:p="http://schemas.openxmlformats.org/presentationml/2006/main">
  <p:tag name="AS_UNIQUEID" val="4330"/>
</p:tagLst>
</file>

<file path=ppt/tags/tag22.xml><?xml version="1.0" encoding="utf-8"?>
<p:tagLst xmlns:p="http://schemas.openxmlformats.org/presentationml/2006/main">
  <p:tag name="AS_UNIQUEID" val="4331"/>
</p:tagLst>
</file>

<file path=ppt/tags/tag23.xml><?xml version="1.0" encoding="utf-8"?>
<p:tagLst xmlns:p="http://schemas.openxmlformats.org/presentationml/2006/main">
  <p:tag name="AS_UNIQUEID" val="4332"/>
</p:tagLst>
</file>

<file path=ppt/tags/tag24.xml><?xml version="1.0" encoding="utf-8"?>
<p:tagLst xmlns:p="http://schemas.openxmlformats.org/presentationml/2006/main">
  <p:tag name="AS_UNIQUEID" val="4333"/>
</p:tagLst>
</file>

<file path=ppt/tags/tag25.xml><?xml version="1.0" encoding="utf-8"?>
<p:tagLst xmlns:p="http://schemas.openxmlformats.org/presentationml/2006/main">
  <p:tag name="AS_UNIQUEID" val="4334"/>
</p:tagLst>
</file>

<file path=ppt/tags/tag26.xml><?xml version="1.0" encoding="utf-8"?>
<p:tagLst xmlns:p="http://schemas.openxmlformats.org/presentationml/2006/main">
  <p:tag name="AS_UNIQUEID" val="4335"/>
</p:tagLst>
</file>

<file path=ppt/tags/tag27.xml><?xml version="1.0" encoding="utf-8"?>
<p:tagLst xmlns:p="http://schemas.openxmlformats.org/presentationml/2006/main">
  <p:tag name="AS_UNIQUEID" val="4336"/>
</p:tagLst>
</file>

<file path=ppt/tags/tag28.xml><?xml version="1.0" encoding="utf-8"?>
<p:tagLst xmlns:p="http://schemas.openxmlformats.org/presentationml/2006/main">
  <p:tag name="AS_UNIQUEID" val="4337"/>
</p:tagLst>
</file>

<file path=ppt/tags/tag29.xml><?xml version="1.0" encoding="utf-8"?>
<p:tagLst xmlns:p="http://schemas.openxmlformats.org/presentationml/2006/main">
  <p:tag name="AS_UNIQUEID" val="4338"/>
</p:tagLst>
</file>

<file path=ppt/tags/tag30.xml><?xml version="1.0" encoding="utf-8"?>
<p:tagLst xmlns:p="http://schemas.openxmlformats.org/presentationml/2006/main">
  <p:tag name="AS_UNIQUEID" val="4339"/>
</p:tagLst>
</file>

<file path=ppt/tags/tag31.xml><?xml version="1.0" encoding="utf-8"?>
<p:tagLst xmlns:p="http://schemas.openxmlformats.org/presentationml/2006/main">
  <p:tag name="AS_UNIQUEID" val="4340"/>
</p:tagLst>
</file>

<file path=ppt/tags/tag32.xml><?xml version="1.0" encoding="utf-8"?>
<p:tagLst xmlns:p="http://schemas.openxmlformats.org/presentationml/2006/main">
  <p:tag name="AS_UNIQUEID" val="4341"/>
</p:tagLst>
</file>

<file path=ppt/tags/tag33.xml><?xml version="1.0" encoding="utf-8"?>
<p:tagLst xmlns:p="http://schemas.openxmlformats.org/presentationml/2006/main">
  <p:tag name="AS_UNIQUEID" val="4342"/>
</p:tagLst>
</file>

<file path=ppt/tags/tag34.xml><?xml version="1.0" encoding="utf-8"?>
<p:tagLst xmlns:p="http://schemas.openxmlformats.org/presentationml/2006/main">
  <p:tag name="AS_UNIQUEID" val="4343"/>
</p:tagLst>
</file>

<file path=ppt/tags/tag35.xml><?xml version="1.0" encoding="utf-8"?>
<p:tagLst xmlns:p="http://schemas.openxmlformats.org/presentationml/2006/main">
  <p:tag name="AS_UNIQUEID" val="4344"/>
</p:tagLst>
</file>

<file path=ppt/tags/tag36.xml><?xml version="1.0" encoding="utf-8"?>
<p:tagLst xmlns:p="http://schemas.openxmlformats.org/presentationml/2006/main">
  <p:tag name="AS_UNIQUEID" val="4345"/>
</p:tagLst>
</file>

<file path=ppt/tags/tag37.xml><?xml version="1.0" encoding="utf-8"?>
<p:tagLst xmlns:p="http://schemas.openxmlformats.org/presentationml/2006/main">
  <p:tag name="AS_UNIQUEID" val="4346"/>
</p:tagLst>
</file>

<file path=ppt/tags/tag38.xml><?xml version="1.0" encoding="utf-8"?>
<p:tagLst xmlns:p="http://schemas.openxmlformats.org/presentationml/2006/main">
  <p:tag name="AS_UNIQUEID" val="4347"/>
</p:tagLst>
</file>

<file path=ppt/tags/tag39.xml><?xml version="1.0" encoding="utf-8"?>
<p:tagLst xmlns:p="http://schemas.openxmlformats.org/presentationml/2006/main">
  <p:tag name="AS_UNIQUEID" val="4348"/>
</p:tagLst>
</file>

<file path=ppt/tags/tag40.xml><?xml version="1.0" encoding="utf-8"?>
<p:tagLst xmlns:p="http://schemas.openxmlformats.org/presentationml/2006/main">
  <p:tag name="AS_UNIQUEID" val="4349"/>
</p:tagLst>
</file>

<file path=ppt/tags/tag41.xml><?xml version="1.0" encoding="utf-8"?>
<p:tagLst xmlns:p="http://schemas.openxmlformats.org/presentationml/2006/main">
  <p:tag name="AS_UNIQUEID" val="4350"/>
</p:tagLst>
</file>

<file path=ppt/tags/tag42.xml><?xml version="1.0" encoding="utf-8"?>
<p:tagLst xmlns:p="http://schemas.openxmlformats.org/presentationml/2006/main">
  <p:tag name="AS_UNIQUEID" val="4351"/>
</p:tagLst>
</file>

<file path=ppt/tags/tag43.xml><?xml version="1.0" encoding="utf-8"?>
<p:tagLst xmlns:p="http://schemas.openxmlformats.org/presentationml/2006/main">
  <p:tag name="AS_UNIQUEID" val="4352"/>
</p:tagLst>
</file>

<file path=ppt/tags/tag44.xml><?xml version="1.0" encoding="utf-8"?>
<p:tagLst xmlns:p="http://schemas.openxmlformats.org/presentationml/2006/main">
  <p:tag name="AS_UNIQUEID" val="4353"/>
</p:tagLst>
</file>

<file path=ppt/tags/tag45.xml><?xml version="1.0" encoding="utf-8"?>
<p:tagLst xmlns:p="http://schemas.openxmlformats.org/presentationml/2006/main">
  <p:tag name="AS_UNIQUEID" val="4354"/>
</p:tagLst>
</file>

<file path=ppt/tags/tag46.xml><?xml version="1.0" encoding="utf-8"?>
<p:tagLst xmlns:p="http://schemas.openxmlformats.org/presentationml/2006/main">
  <p:tag name="AS_UNIQUEID" val="4355"/>
</p:tagLst>
</file>

<file path=ppt/tags/tag47.xml><?xml version="1.0" encoding="utf-8"?>
<p:tagLst xmlns:p="http://schemas.openxmlformats.org/presentationml/2006/main">
  <p:tag name="AS_UNIQUEID" val="4356"/>
</p:tagLst>
</file>

<file path=ppt/tags/tag48.xml><?xml version="1.0" encoding="utf-8"?>
<p:tagLst xmlns:p="http://schemas.openxmlformats.org/presentationml/2006/main">
  <p:tag name="AS_UNIQUEID" val="4357"/>
</p:tagLst>
</file>

<file path=ppt/tags/tag49.xml><?xml version="1.0" encoding="utf-8"?>
<p:tagLst xmlns:p="http://schemas.openxmlformats.org/presentationml/2006/main">
  <p:tag name="AS_UNIQUEID" val="4358"/>
</p:tagLst>
</file>

<file path=ppt/tags/tag50.xml><?xml version="1.0" encoding="utf-8"?>
<p:tagLst xmlns:p="http://schemas.openxmlformats.org/presentationml/2006/main">
  <p:tag name="AS_UNIQUEID" val="4359"/>
</p:tagLst>
</file>

<file path=ppt/tags/tag51.xml><?xml version="1.0" encoding="utf-8"?>
<p:tagLst xmlns:p="http://schemas.openxmlformats.org/presentationml/2006/main">
  <p:tag name="AS_UNIQUEID" val="4360"/>
</p:tagLst>
</file>

<file path=ppt/tags/tag52.xml><?xml version="1.0" encoding="utf-8"?>
<p:tagLst xmlns:p="http://schemas.openxmlformats.org/presentationml/2006/main">
  <p:tag name="AS_UNIQUEID" val="4361"/>
</p:tagLst>
</file>

<file path=ppt/tags/tag53.xml><?xml version="1.0" encoding="utf-8"?>
<p:tagLst xmlns:p="http://schemas.openxmlformats.org/presentationml/2006/main">
  <p:tag name="AS_UNIQUEID" val="4362"/>
</p:tagLst>
</file>

<file path=ppt/tags/tag54.xml><?xml version="1.0" encoding="utf-8"?>
<p:tagLst xmlns:p="http://schemas.openxmlformats.org/presentationml/2006/main">
  <p:tag name="AS_UNIQUEID" val="4363"/>
</p:tagLst>
</file>

<file path=ppt/tags/tag55.xml><?xml version="1.0" encoding="utf-8"?>
<p:tagLst xmlns:p="http://schemas.openxmlformats.org/presentationml/2006/main">
  <p:tag name="AS_UNIQUEID" val="4364"/>
</p:tagLst>
</file>

<file path=ppt/tags/tag56.xml><?xml version="1.0" encoding="utf-8"?>
<p:tagLst xmlns:p="http://schemas.openxmlformats.org/presentationml/2006/main">
  <p:tag name="AS_UNIQUEID" val="4365"/>
</p:tagLst>
</file>

<file path=ppt/tags/tag57.xml><?xml version="1.0" encoding="utf-8"?>
<p:tagLst xmlns:p="http://schemas.openxmlformats.org/presentationml/2006/main">
  <p:tag name="AS_UNIQUEID" val="4366"/>
</p:tagLst>
</file>

<file path=ppt/tags/tag58.xml><?xml version="1.0" encoding="utf-8"?>
<p:tagLst xmlns:p="http://schemas.openxmlformats.org/presentationml/2006/main">
  <p:tag name="AS_UNIQUEID" val="4367"/>
</p:tagLst>
</file>

<file path=ppt/tags/tag59.xml><?xml version="1.0" encoding="utf-8"?>
<p:tagLst xmlns:p="http://schemas.openxmlformats.org/presentationml/2006/main">
  <p:tag name="AS_UNIQUEID" val="4368"/>
</p:tagLst>
</file>

<file path=ppt/tags/tag60.xml><?xml version="1.0" encoding="utf-8"?>
<p:tagLst xmlns:p="http://schemas.openxmlformats.org/presentationml/2006/main">
  <p:tag name="AS_UNIQUEID" val="4369"/>
</p:tagLst>
</file>

<file path=ppt/tags/tag61.xml><?xml version="1.0" encoding="utf-8"?>
<p:tagLst xmlns:p="http://schemas.openxmlformats.org/presentationml/2006/main">
  <p:tag name="AS_UNIQUEID" val="4370"/>
</p:tagLst>
</file>

<file path=ppt/tags/tag62.xml><?xml version="1.0" encoding="utf-8"?>
<p:tagLst xmlns:p="http://schemas.openxmlformats.org/presentationml/2006/main">
  <p:tag name="AS_UNIQUEID" val="4371"/>
</p:tagLst>
</file>

<file path=ppt/tags/tag63.xml><?xml version="1.0" encoding="utf-8"?>
<p:tagLst xmlns:p="http://schemas.openxmlformats.org/presentationml/2006/main">
  <p:tag name="AS_UNIQUEID" val="4372"/>
</p:tagLst>
</file>

<file path=ppt/tags/tag64.xml><?xml version="1.0" encoding="utf-8"?>
<p:tagLst xmlns:p="http://schemas.openxmlformats.org/presentationml/2006/main">
  <p:tag name="AS_UNIQUEID" val="4373"/>
</p:tagLst>
</file>

<file path=ppt/tags/tag65.xml><?xml version="1.0" encoding="utf-8"?>
<p:tagLst xmlns:p="http://schemas.openxmlformats.org/presentationml/2006/main">
  <p:tag name="AS_UNIQUEID" val="4374"/>
</p:tagLst>
</file>

<file path=ppt/tags/tag66.xml><?xml version="1.0" encoding="utf-8"?>
<p:tagLst xmlns:p="http://schemas.openxmlformats.org/presentationml/2006/main">
  <p:tag name="AS_UNIQUEID" val="4375"/>
</p:tagLst>
</file>

<file path=ppt/tags/tag67.xml><?xml version="1.0" encoding="utf-8"?>
<p:tagLst xmlns:p="http://schemas.openxmlformats.org/presentationml/2006/main">
  <p:tag name="AS_UNIQUEID" val="4376"/>
</p:tagLst>
</file>

<file path=ppt/tags/tag68.xml><?xml version="1.0" encoding="utf-8"?>
<p:tagLst xmlns:p="http://schemas.openxmlformats.org/presentationml/2006/main">
  <p:tag name="AS_UNIQUEID" val="4377"/>
</p:tagLst>
</file>

<file path=ppt/tags/tag69.xml><?xml version="1.0" encoding="utf-8"?>
<p:tagLst xmlns:p="http://schemas.openxmlformats.org/presentationml/2006/main">
  <p:tag name="AS_UNIQUEID" val="4378"/>
</p:tagLst>
</file>

<file path=ppt/tags/tag70.xml><?xml version="1.0" encoding="utf-8"?>
<p:tagLst xmlns:p="http://schemas.openxmlformats.org/presentationml/2006/main">
  <p:tag name="AS_UNIQUEID" val="4379"/>
</p:tagLst>
</file>

<file path=ppt/tags/tag71.xml><?xml version="1.0" encoding="utf-8"?>
<p:tagLst xmlns:p="http://schemas.openxmlformats.org/presentationml/2006/main">
  <p:tag name="AS_UNIQUEID" val="4380"/>
</p:tagLst>
</file>

<file path=ppt/tags/tag72.xml><?xml version="1.0" encoding="utf-8"?>
<p:tagLst xmlns:p="http://schemas.openxmlformats.org/presentationml/2006/main">
  <p:tag name="AS_UNIQUEID" val="4381"/>
</p:tagLst>
</file>

<file path=ppt/tags/tag73.xml><?xml version="1.0" encoding="utf-8"?>
<p:tagLst xmlns:p="http://schemas.openxmlformats.org/presentationml/2006/main">
  <p:tag name="AS_UNIQUEID" val="4382"/>
</p:tagLst>
</file>

<file path=ppt/tags/tag74.xml><?xml version="1.0" encoding="utf-8"?>
<p:tagLst xmlns:p="http://schemas.openxmlformats.org/presentationml/2006/main">
  <p:tag name="AS_UNIQUEID" val="4383"/>
</p:tagLst>
</file>

<file path=ppt/tags/tag75.xml><?xml version="1.0" encoding="utf-8"?>
<p:tagLst xmlns:p="http://schemas.openxmlformats.org/presentationml/2006/main">
  <p:tag name="AS_UNIQUEID" val="4384"/>
</p:tagLst>
</file>

<file path=ppt/tags/tag76.xml><?xml version="1.0" encoding="utf-8"?>
<p:tagLst xmlns:p="http://schemas.openxmlformats.org/presentationml/2006/main">
  <p:tag name="AS_UNIQUEID" val="4267"/>
</p:tagLst>
</file>

<file path=ppt/tags/tag77.xml><?xml version="1.0" encoding="utf-8"?>
<p:tagLst xmlns:p="http://schemas.openxmlformats.org/presentationml/2006/main">
  <p:tag name="AS_UNIQUEID" val="36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36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36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36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36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4268"/>
</p:tagLst>
</file>

<file path=ppt/tags/tag83.xml><?xml version="1.0" encoding="utf-8"?>
<p:tagLst xmlns:p="http://schemas.openxmlformats.org/presentationml/2006/main">
  <p:tag name="AS_UNIQUEID" val="36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36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36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36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36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4269"/>
</p:tagLst>
</file>

<file path=ppt/tags/tag89.xml><?xml version="1.0" encoding="utf-8"?>
<p:tagLst xmlns:p="http://schemas.openxmlformats.org/presentationml/2006/main">
  <p:tag name="AS_UNIQUEID" val="36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36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36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36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36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4270"/>
</p:tagLst>
</file>

<file path=ppt/tags/tag95.xml><?xml version="1.0" encoding="utf-8"?>
<p:tagLst xmlns:p="http://schemas.openxmlformats.org/presentationml/2006/main">
  <p:tag name="AS_UNIQUEID" val="36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36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36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36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36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36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4271"/>
</p:tagLst>
</file>

<file path=ppt/tags/tag102.xml><?xml version="1.0" encoding="utf-8"?>
<p:tagLst xmlns:p="http://schemas.openxmlformats.org/presentationml/2006/main">
  <p:tag name="AS_UNIQUEID" val="36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36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36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36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36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36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36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36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4272"/>
</p:tagLst>
</file>

<file path=ppt/tags/tag111.xml><?xml version="1.0" encoding="utf-8"?>
<p:tagLst xmlns:p="http://schemas.openxmlformats.org/presentationml/2006/main">
  <p:tag name="AS_UNIQUEID" val="36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36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36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36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4273"/>
</p:tagLst>
</file>

<file path=ppt/tags/tag116.xml><?xml version="1.0" encoding="utf-8"?>
<p:tagLst xmlns:p="http://schemas.openxmlformats.org/presentationml/2006/main">
  <p:tag name="AS_UNIQUEID" val="36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36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36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4274"/>
</p:tagLst>
</file>

<file path=ppt/tags/tag120.xml><?xml version="1.0" encoding="utf-8"?>
<p:tagLst xmlns:p="http://schemas.openxmlformats.org/presentationml/2006/main">
  <p:tag name="AS_UNIQUEID" val="36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37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37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37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37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37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4275"/>
</p:tagLst>
</file>

<file path=ppt/tags/tag127.xml><?xml version="1.0" encoding="utf-8"?>
<p:tagLst xmlns:p="http://schemas.openxmlformats.org/presentationml/2006/main">
  <p:tag name="AS_UNIQUEID" val="37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37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37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37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37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4276"/>
</p:tagLst>
</file>

<file path=ppt/tags/tag133.xml><?xml version="1.0" encoding="utf-8"?>
<p:tagLst xmlns:p="http://schemas.openxmlformats.org/presentationml/2006/main">
  <p:tag name="AS_UNIQUEID" val="37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37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37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37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4277"/>
</p:tagLst>
</file>

<file path=ppt/tags/tag138.xml><?xml version="1.0" encoding="utf-8"?>
<p:tagLst xmlns:p="http://schemas.openxmlformats.org/presentationml/2006/main">
  <p:tag name="AS_UNIQUEID" val="37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37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37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37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37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4278"/>
</p:tagLst>
</file>

<file path=ppt/tags/tag144.xml><?xml version="1.0" encoding="utf-8"?>
<p:tagLst xmlns:p="http://schemas.openxmlformats.org/presentationml/2006/main">
  <p:tag name="AS_UNIQUEID" val="3723"/>
</p:tagLst>
</file>

<file path=ppt/tags/tag145.xml><?xml version="1.0" encoding="utf-8"?>
<p:tagLst xmlns:p="http://schemas.openxmlformats.org/presentationml/2006/main">
  <p:tag name="AS_UNIQUEID" val="3724"/>
</p:tagLst>
</file>

<file path=ppt/tags/tag146.xml><?xml version="1.0" encoding="utf-8"?>
<p:tagLst xmlns:p="http://schemas.openxmlformats.org/presentationml/2006/main">
  <p:tag name="AS_UNIQUEID" val="3725"/>
</p:tagLst>
</file>

<file path=ppt/tags/tag147.xml><?xml version="1.0" encoding="utf-8"?>
<p:tagLst xmlns:p="http://schemas.openxmlformats.org/presentationml/2006/main">
  <p:tag name="AS_UNIQUEID" val="3726"/>
</p:tagLst>
</file>

<file path=ppt/tags/tag148.xml><?xml version="1.0" encoding="utf-8"?>
<p:tagLst xmlns:p="http://schemas.openxmlformats.org/presentationml/2006/main">
  <p:tag name="AS_UNIQUEID" val="3727"/>
</p:tagLst>
</file>

<file path=ppt/tags/tag149.xml><?xml version="1.0" encoding="utf-8"?>
<p:tagLst xmlns:p="http://schemas.openxmlformats.org/presentationml/2006/main">
  <p:tag name="AS_UNIQUEID" val="4279"/>
</p:tagLst>
</file>

<file path=ppt/tags/tag150.xml><?xml version="1.0" encoding="utf-8"?>
<p:tagLst xmlns:p="http://schemas.openxmlformats.org/presentationml/2006/main">
  <p:tag name="AS_UNIQUEID" val="3729"/>
</p:tagLst>
</file>

<file path=ppt/tags/tag151.xml><?xml version="1.0" encoding="utf-8"?>
<p:tagLst xmlns:p="http://schemas.openxmlformats.org/presentationml/2006/main">
  <p:tag name="AS_UNIQUEID" val="3730"/>
</p:tagLst>
</file>

<file path=ppt/tags/tag152.xml><?xml version="1.0" encoding="utf-8"?>
<p:tagLst xmlns:p="http://schemas.openxmlformats.org/presentationml/2006/main">
  <p:tag name="AS_UNIQUEID" val="3731"/>
</p:tagLst>
</file>

<file path=ppt/tags/tag153.xml><?xml version="1.0" encoding="utf-8"?>
<p:tagLst xmlns:p="http://schemas.openxmlformats.org/presentationml/2006/main">
  <p:tag name="AS_UNIQUEID" val="3732"/>
</p:tagLst>
</file>

<file path=ppt/tags/tag154.xml><?xml version="1.0" encoding="utf-8"?>
<p:tagLst xmlns:p="http://schemas.openxmlformats.org/presentationml/2006/main">
  <p:tag name="AS_UNIQUEID" val="3733"/>
</p:tagLst>
</file>

<file path=ppt/tags/tag155.xml><?xml version="1.0" encoding="utf-8"?>
<p:tagLst xmlns:p="http://schemas.openxmlformats.org/presentationml/2006/main">
  <p:tag name="AS_UNIQUEID" val="3734"/>
</p:tagLst>
</file>

<file path=ppt/tags/tag156.xml><?xml version="1.0" encoding="utf-8"?>
<p:tagLst xmlns:p="http://schemas.openxmlformats.org/presentationml/2006/main">
  <p:tag name="AS_UNIQUEID" val="3735"/>
</p:tagLst>
</file>

<file path=ppt/tags/tag157.xml><?xml version="1.0" encoding="utf-8"?>
<p:tagLst xmlns:p="http://schemas.openxmlformats.org/presentationml/2006/main">
  <p:tag name="AS_UNIQUEID" val="4280"/>
</p:tagLst>
</file>

<file path=ppt/tags/tag158.xml><?xml version="1.0" encoding="utf-8"?>
<p:tagLst xmlns:p="http://schemas.openxmlformats.org/presentationml/2006/main">
  <p:tag name="AS_UNIQUEID" val="3737"/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9.xml><?xml version="1.0" encoding="utf-8"?>
<p:tagLst xmlns:p="http://schemas.openxmlformats.org/presentationml/2006/main">
  <p:tag name="AS_UNIQUEID" val="3738"/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0.xml><?xml version="1.0" encoding="utf-8"?>
<p:tagLst xmlns:p="http://schemas.openxmlformats.org/presentationml/2006/main">
  <p:tag name="AS_UNIQUEID" val="37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1.xml><?xml version="1.0" encoding="utf-8"?>
<p:tagLst xmlns:p="http://schemas.openxmlformats.org/presentationml/2006/main">
  <p:tag name="AS_UNIQUEID" val="3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2.xml><?xml version="1.0" encoding="utf-8"?>
<p:tagLst xmlns:p="http://schemas.openxmlformats.org/presentationml/2006/main">
  <p:tag name="AS_UNIQUEID" val="37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3.xml><?xml version="1.0" encoding="utf-8"?>
<p:tagLst xmlns:p="http://schemas.openxmlformats.org/presentationml/2006/main">
  <p:tag name="AS_UNIQUEID" val="3742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65.xml><?xml version="1.0" encoding="utf-8"?>
<p:tagLst xmlns:p="http://schemas.openxmlformats.org/presentationml/2006/main">
  <p:tag name="AS_UNIQUEID" val="4282"/>
</p:tagLst>
</file>

<file path=ppt/tags/tag166.xml><?xml version="1.0" encoding="utf-8"?>
<p:tagLst xmlns:p="http://schemas.openxmlformats.org/presentationml/2006/main">
  <p:tag name="AS_UNIQUEID" val="3775"/>
</p:tagLst>
</file>

<file path=ppt/tags/tag167.xml><?xml version="1.0" encoding="utf-8"?>
<p:tagLst xmlns:p="http://schemas.openxmlformats.org/presentationml/2006/main">
  <p:tag name="AS_UNIQUEID" val="3776"/>
</p:tagLst>
</file>

<file path=ppt/tags/tag168.xml><?xml version="1.0" encoding="utf-8"?>
<p:tagLst xmlns:p="http://schemas.openxmlformats.org/presentationml/2006/main">
  <p:tag name="AS_UNIQUEID" val="3777"/>
</p:tagLst>
</file>

<file path=ppt/tags/tag169.xml><?xml version="1.0" encoding="utf-8"?>
<p:tagLst xmlns:p="http://schemas.openxmlformats.org/presentationml/2006/main">
  <p:tag name="AS_UNIQUEID" val="3778"/>
</p:tagLst>
</file>

<file path=ppt/tags/tag170.xml><?xml version="1.0" encoding="utf-8"?>
<p:tagLst xmlns:p="http://schemas.openxmlformats.org/presentationml/2006/main">
  <p:tag name="AS_UNIQUEID" val="3779"/>
</p:tagLst>
</file>

<file path=ppt/tags/tag171.xml><?xml version="1.0" encoding="utf-8"?>
<p:tagLst xmlns:p="http://schemas.openxmlformats.org/presentationml/2006/main">
  <p:tag name="AS_UNIQUEID" val="3780"/>
</p:tagLst>
</file>

<file path=ppt/tags/tag172.xml><?xml version="1.0" encoding="utf-8"?>
<p:tagLst xmlns:p="http://schemas.openxmlformats.org/presentationml/2006/main">
  <p:tag name="AS_UNIQUEID" val="3781"/>
</p:tagLst>
</file>

<file path=ppt/tags/tag173.xml><?xml version="1.0" encoding="utf-8"?>
<p:tagLst xmlns:p="http://schemas.openxmlformats.org/presentationml/2006/main">
  <p:tag name="AS_UNIQUEID" val="3782"/>
</p:tagLst>
</file>

<file path=ppt/tags/tag174.xml><?xml version="1.0" encoding="utf-8"?>
<p:tagLst xmlns:p="http://schemas.openxmlformats.org/presentationml/2006/main">
  <p:tag name="AS_UNIQUEID" val="3783"/>
</p:tagLst>
</file>

<file path=ppt/tags/tag175.xml><?xml version="1.0" encoding="utf-8"?>
<p:tagLst xmlns:p="http://schemas.openxmlformats.org/presentationml/2006/main">
  <p:tag name="AS_UNIQUEID" val="3784"/>
</p:tagLst>
</file>

<file path=ppt/tags/tag176.xml><?xml version="1.0" encoding="utf-8"?>
<p:tagLst xmlns:p="http://schemas.openxmlformats.org/presentationml/2006/main">
  <p:tag name="AS_UNIQUEID" val="3785"/>
</p:tagLst>
</file>

<file path=ppt/tags/tag177.xml><?xml version="1.0" encoding="utf-8"?>
<p:tagLst xmlns:p="http://schemas.openxmlformats.org/presentationml/2006/main">
  <p:tag name="AS_UNIQUEID" val="3786"/>
</p:tagLst>
</file>

<file path=ppt/tags/tag178.xml><?xml version="1.0" encoding="utf-8"?>
<p:tagLst xmlns:p="http://schemas.openxmlformats.org/presentationml/2006/main">
  <p:tag name="AS_UNIQUEID" val="3787"/>
</p:tagLst>
</file>

<file path=ppt/tags/tag179.xml><?xml version="1.0" encoding="utf-8"?>
<p:tagLst xmlns:p="http://schemas.openxmlformats.org/presentationml/2006/main">
  <p:tag name="AS_UNIQUEID" val="3788"/>
</p:tagLst>
</file>

<file path=ppt/tags/tag180.xml><?xml version="1.0" encoding="utf-8"?>
<p:tagLst xmlns:p="http://schemas.openxmlformats.org/presentationml/2006/main">
  <p:tag name="AS_UNIQUEID" val="3789"/>
</p:tagLst>
</file>

<file path=ppt/tags/tag181.xml><?xml version="1.0" encoding="utf-8"?>
<p:tagLst xmlns:p="http://schemas.openxmlformats.org/presentationml/2006/main">
  <p:tag name="AS_UNIQUEID" val="3790"/>
</p:tagLst>
</file>

<file path=ppt/tags/tag182.xml><?xml version="1.0" encoding="utf-8"?>
<p:tagLst xmlns:p="http://schemas.openxmlformats.org/presentationml/2006/main">
  <p:tag name="AS_UNIQUEID" val="3791"/>
</p:tagLst>
</file>

<file path=ppt/tags/tag183.xml><?xml version="1.0" encoding="utf-8"?>
<p:tagLst xmlns:p="http://schemas.openxmlformats.org/presentationml/2006/main">
  <p:tag name="AS_UNIQUEID" val="3792"/>
</p:tagLst>
</file>

<file path=ppt/tags/tag184.xml><?xml version="1.0" encoding="utf-8"?>
<p:tagLst xmlns:p="http://schemas.openxmlformats.org/presentationml/2006/main">
  <p:tag name="AS_UNIQUEID" val="3793"/>
</p:tagLst>
</file>

<file path=ppt/tags/tag185.xml><?xml version="1.0" encoding="utf-8"?>
<p:tagLst xmlns:p="http://schemas.openxmlformats.org/presentationml/2006/main">
  <p:tag name="AS_UNIQUEID" val="3794"/>
</p:tagLst>
</file>

<file path=ppt/tags/tag186.xml><?xml version="1.0" encoding="utf-8"?>
<p:tagLst xmlns:p="http://schemas.openxmlformats.org/presentationml/2006/main">
  <p:tag name="AS_UNIQUEID" val="3795"/>
</p:tagLst>
</file>

<file path=ppt/tags/tag187.xml><?xml version="1.0" encoding="utf-8"?>
<p:tagLst xmlns:p="http://schemas.openxmlformats.org/presentationml/2006/main">
  <p:tag name="AS_UNIQUEID" val="3796"/>
</p:tagLst>
</file>

<file path=ppt/tags/tag188.xml><?xml version="1.0" encoding="utf-8"?>
<p:tagLst xmlns:p="http://schemas.openxmlformats.org/presentationml/2006/main">
  <p:tag name="AS_UNIQUEID" val="3797"/>
</p:tagLst>
</file>

<file path=ppt/tags/tag189.xml><?xml version="1.0" encoding="utf-8"?>
<p:tagLst xmlns:p="http://schemas.openxmlformats.org/presentationml/2006/main">
  <p:tag name="AS_UNIQUEID" val="3798"/>
</p:tagLst>
</file>

<file path=ppt/tags/tag190.xml><?xml version="1.0" encoding="utf-8"?>
<p:tagLst xmlns:p="http://schemas.openxmlformats.org/presentationml/2006/main">
  <p:tag name="AS_UNIQUEID" val="3799"/>
</p:tagLst>
</file>

<file path=ppt/tags/tag191.xml><?xml version="1.0" encoding="utf-8"?>
<p:tagLst xmlns:p="http://schemas.openxmlformats.org/presentationml/2006/main">
  <p:tag name="AS_UNIQUEID" val="3800"/>
</p:tagLst>
</file>

<file path=ppt/tags/tag192.xml><?xml version="1.0" encoding="utf-8"?>
<p:tagLst xmlns:p="http://schemas.openxmlformats.org/presentationml/2006/main">
  <p:tag name="AS_UNIQUEID" val="3801"/>
</p:tagLst>
</file>

<file path=ppt/tags/tag193.xml><?xml version="1.0" encoding="utf-8"?>
<p:tagLst xmlns:p="http://schemas.openxmlformats.org/presentationml/2006/main">
  <p:tag name="AS_UNIQUEID" val="3802"/>
</p:tagLst>
</file>

<file path=ppt/tags/tag194.xml><?xml version="1.0" encoding="utf-8"?>
<p:tagLst xmlns:p="http://schemas.openxmlformats.org/presentationml/2006/main">
  <p:tag name="AS_UNIQUEID" val="3803"/>
</p:tagLst>
</file>

<file path=ppt/tags/tag195.xml><?xml version="1.0" encoding="utf-8"?>
<p:tagLst xmlns:p="http://schemas.openxmlformats.org/presentationml/2006/main">
  <p:tag name="AS_UNIQUEID" val="3804"/>
</p:tagLst>
</file>

<file path=ppt/tags/tag196.xml><?xml version="1.0" encoding="utf-8"?>
<p:tagLst xmlns:p="http://schemas.openxmlformats.org/presentationml/2006/main">
  <p:tag name="AS_UNIQUEID" val="3805"/>
</p:tagLst>
</file>

<file path=ppt/tags/tag197.xml><?xml version="1.0" encoding="utf-8"?>
<p:tagLst xmlns:p="http://schemas.openxmlformats.org/presentationml/2006/main">
  <p:tag name="AS_UNIQUEID" val="3806"/>
</p:tagLst>
</file>

<file path=ppt/tags/tag198.xml><?xml version="1.0" encoding="utf-8"?>
<p:tagLst xmlns:p="http://schemas.openxmlformats.org/presentationml/2006/main">
  <p:tag name="AS_UNIQUEID" val="3807"/>
</p:tagLst>
</file>

<file path=ppt/tags/tag199.xml><?xml version="1.0" encoding="utf-8"?>
<p:tagLst xmlns:p="http://schemas.openxmlformats.org/presentationml/2006/main">
  <p:tag name="AS_UNIQUEID" val="3808"/>
</p:tagLst>
</file>

<file path=ppt/tags/tag200.xml><?xml version="1.0" encoding="utf-8"?>
<p:tagLst xmlns:p="http://schemas.openxmlformats.org/presentationml/2006/main">
  <p:tag name="AS_UNIQUEID" val="3809"/>
</p:tagLst>
</file>

<file path=ppt/tags/tag201.xml><?xml version="1.0" encoding="utf-8"?>
<p:tagLst xmlns:p="http://schemas.openxmlformats.org/presentationml/2006/main">
  <p:tag name="AS_UNIQUEID" val="3810"/>
</p:tagLst>
</file>

<file path=ppt/tags/tag202.xml><?xml version="1.0" encoding="utf-8"?>
<p:tagLst xmlns:p="http://schemas.openxmlformats.org/presentationml/2006/main">
  <p:tag name="AS_UNIQUEID" val="3811"/>
</p:tagLst>
</file>

<file path=ppt/tags/tag203.xml><?xml version="1.0" encoding="utf-8"?>
<p:tagLst xmlns:p="http://schemas.openxmlformats.org/presentationml/2006/main">
  <p:tag name="AS_UNIQUEID" val="3812"/>
</p:tagLst>
</file>

<file path=ppt/tags/tag204.xml><?xml version="1.0" encoding="utf-8"?>
<p:tagLst xmlns:p="http://schemas.openxmlformats.org/presentationml/2006/main">
  <p:tag name="AS_UNIQUEID" val="3813"/>
</p:tagLst>
</file>

<file path=ppt/tags/tag205.xml><?xml version="1.0" encoding="utf-8"?>
<p:tagLst xmlns:p="http://schemas.openxmlformats.org/presentationml/2006/main">
  <p:tag name="AS_UNIQUEID" val="3814"/>
</p:tagLst>
</file>

<file path=ppt/tags/tag206.xml><?xml version="1.0" encoding="utf-8"?>
<p:tagLst xmlns:p="http://schemas.openxmlformats.org/presentationml/2006/main">
  <p:tag name="AS_UNIQUEID" val="3815"/>
</p:tagLst>
</file>

<file path=ppt/tags/tag207.xml><?xml version="1.0" encoding="utf-8"?>
<p:tagLst xmlns:p="http://schemas.openxmlformats.org/presentationml/2006/main">
  <p:tag name="AS_UNIQUEID" val="3816"/>
</p:tagLst>
</file>

<file path=ppt/tags/tag208.xml><?xml version="1.0" encoding="utf-8"?>
<p:tagLst xmlns:p="http://schemas.openxmlformats.org/presentationml/2006/main">
  <p:tag name="AS_UNIQUEID" val="3817"/>
</p:tagLst>
</file>

<file path=ppt/tags/tag209.xml><?xml version="1.0" encoding="utf-8"?>
<p:tagLst xmlns:p="http://schemas.openxmlformats.org/presentationml/2006/main">
  <p:tag name="AS_UNIQUEID" val="3818"/>
</p:tagLst>
</file>

<file path=ppt/tags/tag210.xml><?xml version="1.0" encoding="utf-8"?>
<p:tagLst xmlns:p="http://schemas.openxmlformats.org/presentationml/2006/main">
  <p:tag name="AS_UNIQUEID" val="3819"/>
</p:tagLst>
</file>

<file path=ppt/tags/tag211.xml><?xml version="1.0" encoding="utf-8"?>
<p:tagLst xmlns:p="http://schemas.openxmlformats.org/presentationml/2006/main">
  <p:tag name="AS_UNIQUEID" val="3820"/>
</p:tagLst>
</file>

<file path=ppt/tags/tag212.xml><?xml version="1.0" encoding="utf-8"?>
<p:tagLst xmlns:p="http://schemas.openxmlformats.org/presentationml/2006/main">
  <p:tag name="AS_UNIQUEID" val="3821"/>
</p:tagLst>
</file>

<file path=ppt/tags/tag213.xml><?xml version="1.0" encoding="utf-8"?>
<p:tagLst xmlns:p="http://schemas.openxmlformats.org/presentationml/2006/main">
  <p:tag name="AS_UNIQUEID" val="3822"/>
</p:tagLst>
</file>

<file path=ppt/tags/tag214.xml><?xml version="1.0" encoding="utf-8"?>
<p:tagLst xmlns:p="http://schemas.openxmlformats.org/presentationml/2006/main">
  <p:tag name="AS_UNIQUEID" val="3823"/>
</p:tagLst>
</file>

<file path=ppt/tags/tag215.xml><?xml version="1.0" encoding="utf-8"?>
<p:tagLst xmlns:p="http://schemas.openxmlformats.org/presentationml/2006/main">
  <p:tag name="AS_UNIQUEID" val="3824"/>
</p:tagLst>
</file>

<file path=ppt/tags/tag216.xml><?xml version="1.0" encoding="utf-8"?>
<p:tagLst xmlns:p="http://schemas.openxmlformats.org/presentationml/2006/main">
  <p:tag name="AS_UNIQUEID" val="3825"/>
</p:tagLst>
</file>

<file path=ppt/tags/tag217.xml><?xml version="1.0" encoding="utf-8"?>
<p:tagLst xmlns:p="http://schemas.openxmlformats.org/presentationml/2006/main">
  <p:tag name="AS_UNIQUEID" val="3826"/>
</p:tagLst>
</file>

<file path=ppt/tags/tag218.xml><?xml version="1.0" encoding="utf-8"?>
<p:tagLst xmlns:p="http://schemas.openxmlformats.org/presentationml/2006/main">
  <p:tag name="AS_UNIQUEID" val="3827"/>
</p:tagLst>
</file>

<file path=ppt/tags/tag219.xml><?xml version="1.0" encoding="utf-8"?>
<p:tagLst xmlns:p="http://schemas.openxmlformats.org/presentationml/2006/main">
  <p:tag name="AS_UNIQUEID" val="3828"/>
</p:tagLst>
</file>

<file path=ppt/tags/tag220.xml><?xml version="1.0" encoding="utf-8"?>
<p:tagLst xmlns:p="http://schemas.openxmlformats.org/presentationml/2006/main">
  <p:tag name="AS_UNIQUEID" val="3829"/>
</p:tagLst>
</file>

<file path=ppt/tags/tag221.xml><?xml version="1.0" encoding="utf-8"?>
<p:tagLst xmlns:p="http://schemas.openxmlformats.org/presentationml/2006/main">
  <p:tag name="AS_UNIQUEID" val="3830"/>
</p:tagLst>
</file>

<file path=ppt/tags/tag222.xml><?xml version="1.0" encoding="utf-8"?>
<p:tagLst xmlns:p="http://schemas.openxmlformats.org/presentationml/2006/main">
  <p:tag name="AS_UNIQUEID" val="3831"/>
</p:tagLst>
</file>

<file path=ppt/tags/tag223.xml><?xml version="1.0" encoding="utf-8"?>
<p:tagLst xmlns:p="http://schemas.openxmlformats.org/presentationml/2006/main">
  <p:tag name="AS_UNIQUEID" val="3832"/>
</p:tagLst>
</file>

<file path=ppt/tags/tag224.xml><?xml version="1.0" encoding="utf-8"?>
<p:tagLst xmlns:p="http://schemas.openxmlformats.org/presentationml/2006/main">
  <p:tag name="AS_UNIQUEID" val="3833"/>
</p:tagLst>
</file>

<file path=ppt/tags/tag225.xml><?xml version="1.0" encoding="utf-8"?>
<p:tagLst xmlns:p="http://schemas.openxmlformats.org/presentationml/2006/main">
  <p:tag name="AS_UNIQUEID" val="3834"/>
</p:tagLst>
</file>

<file path=ppt/tags/tag226.xml><?xml version="1.0" encoding="utf-8"?>
<p:tagLst xmlns:p="http://schemas.openxmlformats.org/presentationml/2006/main">
  <p:tag name="AS_UNIQUEID" val="3835"/>
</p:tagLst>
</file>

<file path=ppt/tags/tag227.xml><?xml version="1.0" encoding="utf-8"?>
<p:tagLst xmlns:p="http://schemas.openxmlformats.org/presentationml/2006/main">
  <p:tag name="AS_UNIQUEID" val="3836"/>
</p:tagLst>
</file>

<file path=ppt/tags/tag228.xml><?xml version="1.0" encoding="utf-8"?>
<p:tagLst xmlns:p="http://schemas.openxmlformats.org/presentationml/2006/main">
  <p:tag name="AS_UNIQUEID" val="3837"/>
</p:tagLst>
</file>

<file path=ppt/tags/tag229.xml><?xml version="1.0" encoding="utf-8"?>
<p:tagLst xmlns:p="http://schemas.openxmlformats.org/presentationml/2006/main">
  <p:tag name="AS_UNIQUEID" val="3838"/>
</p:tagLst>
</file>

<file path=ppt/tags/tag230.xml><?xml version="1.0" encoding="utf-8"?>
<p:tagLst xmlns:p="http://schemas.openxmlformats.org/presentationml/2006/main">
  <p:tag name="AS_UNIQUEID" val="3839"/>
</p:tagLst>
</file>

<file path=ppt/tags/tag231.xml><?xml version="1.0" encoding="utf-8"?>
<p:tagLst xmlns:p="http://schemas.openxmlformats.org/presentationml/2006/main">
  <p:tag name="AS_UNIQUEID" val="3840"/>
</p:tagLst>
</file>

<file path=ppt/tags/tag232.xml><?xml version="1.0" encoding="utf-8"?>
<p:tagLst xmlns:p="http://schemas.openxmlformats.org/presentationml/2006/main">
  <p:tag name="AS_UNIQUEID" val="3841"/>
</p:tagLst>
</file>

<file path=ppt/tags/tag233.xml><?xml version="1.0" encoding="utf-8"?>
<p:tagLst xmlns:p="http://schemas.openxmlformats.org/presentationml/2006/main">
  <p:tag name="AS_UNIQUEID" val="3842"/>
</p:tagLst>
</file>

<file path=ppt/tags/tag234.xml><?xml version="1.0" encoding="utf-8"?>
<p:tagLst xmlns:p="http://schemas.openxmlformats.org/presentationml/2006/main">
  <p:tag name="AS_UNIQUEID" val="3843"/>
</p:tagLst>
</file>

<file path=ppt/tags/tag235.xml><?xml version="1.0" encoding="utf-8"?>
<p:tagLst xmlns:p="http://schemas.openxmlformats.org/presentationml/2006/main">
  <p:tag name="AS_UNIQUEID" val="3844"/>
</p:tagLst>
</file>

<file path=ppt/tags/tag236.xml><?xml version="1.0" encoding="utf-8"?>
<p:tagLst xmlns:p="http://schemas.openxmlformats.org/presentationml/2006/main">
  <p:tag name="AS_UNIQUEID" val="3845"/>
</p:tagLst>
</file>

<file path=ppt/tags/tag237.xml><?xml version="1.0" encoding="utf-8"?>
<p:tagLst xmlns:p="http://schemas.openxmlformats.org/presentationml/2006/main">
  <p:tag name="AS_UNIQUEID" val="3846"/>
</p:tagLst>
</file>

<file path=ppt/tags/tag238.xml><?xml version="1.0" encoding="utf-8"?>
<p:tagLst xmlns:p="http://schemas.openxmlformats.org/presentationml/2006/main">
  <p:tag name="AS_UNIQUEID" val="3847"/>
</p:tagLst>
</file>

<file path=ppt/tags/tag239.xml><?xml version="1.0" encoding="utf-8"?>
<p:tagLst xmlns:p="http://schemas.openxmlformats.org/presentationml/2006/main">
  <p:tag name="AS_UNIQUEID" val="3848"/>
</p:tagLst>
</file>

<file path=ppt/tags/tag240.xml><?xml version="1.0" encoding="utf-8"?>
<p:tagLst xmlns:p="http://schemas.openxmlformats.org/presentationml/2006/main">
  <p:tag name="AS_UNIQUEID" val="3849"/>
</p:tagLst>
</file>

<file path=ppt/tags/tag241.xml><?xml version="1.0" encoding="utf-8"?>
<p:tagLst xmlns:p="http://schemas.openxmlformats.org/presentationml/2006/main">
  <p:tag name="AS_UNIQUEID" val="3850"/>
</p:tagLst>
</file>

<file path=ppt/tags/tag242.xml><?xml version="1.0" encoding="utf-8"?>
<p:tagLst xmlns:p="http://schemas.openxmlformats.org/presentationml/2006/main">
  <p:tag name="AS_UNIQUEID" val="3851"/>
</p:tagLst>
</file>

<file path=ppt/tags/tag243.xml><?xml version="1.0" encoding="utf-8"?>
<p:tagLst xmlns:p="http://schemas.openxmlformats.org/presentationml/2006/main">
  <p:tag name="AS_UNIQUEID" val="3852"/>
</p:tagLst>
</file>

<file path=ppt/tags/tag244.xml><?xml version="1.0" encoding="utf-8"?>
<p:tagLst xmlns:p="http://schemas.openxmlformats.org/presentationml/2006/main">
  <p:tag name="AS_UNIQUEID" val="3853"/>
</p:tagLst>
</file>

<file path=ppt/tags/tag245.xml><?xml version="1.0" encoding="utf-8"?>
<p:tagLst xmlns:p="http://schemas.openxmlformats.org/presentationml/2006/main">
  <p:tag name="AS_UNIQUEID" val="3854"/>
</p:tagLst>
</file>

<file path=ppt/tags/tag246.xml><?xml version="1.0" encoding="utf-8"?>
<p:tagLst xmlns:p="http://schemas.openxmlformats.org/presentationml/2006/main">
  <p:tag name="AS_UNIQUEID" val="3855"/>
</p:tagLst>
</file>

<file path=ppt/tags/tag247.xml><?xml version="1.0" encoding="utf-8"?>
<p:tagLst xmlns:p="http://schemas.openxmlformats.org/presentationml/2006/main">
  <p:tag name="AS_UNIQUEID" val="3856"/>
</p:tagLst>
</file>

<file path=ppt/tags/tag248.xml><?xml version="1.0" encoding="utf-8"?>
<p:tagLst xmlns:p="http://schemas.openxmlformats.org/presentationml/2006/main">
  <p:tag name="AS_UNIQUEID" val="3857"/>
</p:tagLst>
</file>

<file path=ppt/tags/tag249.xml><?xml version="1.0" encoding="utf-8"?>
<p:tagLst xmlns:p="http://schemas.openxmlformats.org/presentationml/2006/main">
  <p:tag name="AS_UNIQUEID" val="3858"/>
</p:tagLst>
</file>

<file path=ppt/tags/tag250.xml><?xml version="1.0" encoding="utf-8"?>
<p:tagLst xmlns:p="http://schemas.openxmlformats.org/presentationml/2006/main">
  <p:tag name="AS_UNIQUEID" val="3859"/>
</p:tagLst>
</file>

<file path=ppt/tags/tag251.xml><?xml version="1.0" encoding="utf-8"?>
<p:tagLst xmlns:p="http://schemas.openxmlformats.org/presentationml/2006/main">
  <p:tag name="AS_UNIQUEID" val="3860"/>
</p:tagLst>
</file>

<file path=ppt/tags/tag252.xml><?xml version="1.0" encoding="utf-8"?>
<p:tagLst xmlns:p="http://schemas.openxmlformats.org/presentationml/2006/main">
  <p:tag name="AS_UNIQUEID" val="3861"/>
</p:tagLst>
</file>

<file path=ppt/tags/tag253.xml><?xml version="1.0" encoding="utf-8"?>
<p:tagLst xmlns:p="http://schemas.openxmlformats.org/presentationml/2006/main">
  <p:tag name="AS_UNIQUEID" val="3862"/>
</p:tagLst>
</file>

<file path=ppt/tags/tag254.xml><?xml version="1.0" encoding="utf-8"?>
<p:tagLst xmlns:p="http://schemas.openxmlformats.org/presentationml/2006/main">
  <p:tag name="AS_UNIQUEID" val="3863"/>
</p:tagLst>
</file>

<file path=ppt/tags/tag255.xml><?xml version="1.0" encoding="utf-8"?>
<p:tagLst xmlns:p="http://schemas.openxmlformats.org/presentationml/2006/main">
  <p:tag name="AS_UNIQUEID" val="3864"/>
</p:tagLst>
</file>

<file path=ppt/tags/tag256.xml><?xml version="1.0" encoding="utf-8"?>
<p:tagLst xmlns:p="http://schemas.openxmlformats.org/presentationml/2006/main">
  <p:tag name="AS_UNIQUEID" val="3865"/>
</p:tagLst>
</file>

<file path=ppt/tags/tag257.xml><?xml version="1.0" encoding="utf-8"?>
<p:tagLst xmlns:p="http://schemas.openxmlformats.org/presentationml/2006/main">
  <p:tag name="AS_UNIQUEID" val="3866"/>
</p:tagLst>
</file>

<file path=ppt/tags/tag258.xml><?xml version="1.0" encoding="utf-8"?>
<p:tagLst xmlns:p="http://schemas.openxmlformats.org/presentationml/2006/main">
  <p:tag name="AS_UNIQUEID" val="3867"/>
</p:tagLst>
</file>

<file path=ppt/tags/tag259.xml><?xml version="1.0" encoding="utf-8"?>
<p:tagLst xmlns:p="http://schemas.openxmlformats.org/presentationml/2006/main">
  <p:tag name="AS_UNIQUEID" val="3868"/>
</p:tagLst>
</file>

<file path=ppt/tags/tag260.xml><?xml version="1.0" encoding="utf-8"?>
<p:tagLst xmlns:p="http://schemas.openxmlformats.org/presentationml/2006/main">
  <p:tag name="AS_UNIQUEID" val="3869"/>
</p:tagLst>
</file>

<file path=ppt/tags/tag261.xml><?xml version="1.0" encoding="utf-8"?>
<p:tagLst xmlns:p="http://schemas.openxmlformats.org/presentationml/2006/main">
  <p:tag name="AS_UNIQUEID" val="3870"/>
</p:tagLst>
</file>

<file path=ppt/tags/tag262.xml><?xml version="1.0" encoding="utf-8"?>
<p:tagLst xmlns:p="http://schemas.openxmlformats.org/presentationml/2006/main">
  <p:tag name="AS_UNIQUEID" val="3871"/>
</p:tagLst>
</file>

<file path=ppt/tags/tag263.xml><?xml version="1.0" encoding="utf-8"?>
<p:tagLst xmlns:p="http://schemas.openxmlformats.org/presentationml/2006/main">
  <p:tag name="AS_UNIQUEID" val="3872"/>
</p:tagLst>
</file>

<file path=ppt/tags/tag264.xml><?xml version="1.0" encoding="utf-8"?>
<p:tagLst xmlns:p="http://schemas.openxmlformats.org/presentationml/2006/main">
  <p:tag name="AS_UNIQUEID" val="3873"/>
</p:tagLst>
</file>

<file path=ppt/tags/tag265.xml><?xml version="1.0" encoding="utf-8"?>
<p:tagLst xmlns:p="http://schemas.openxmlformats.org/presentationml/2006/main">
  <p:tag name="AS_UNIQUEID" val="3874"/>
</p:tagLst>
</file>

<file path=ppt/tags/tag266.xml><?xml version="1.0" encoding="utf-8"?>
<p:tagLst xmlns:p="http://schemas.openxmlformats.org/presentationml/2006/main">
  <p:tag name="AS_UNIQUEID" val="3875"/>
</p:tagLst>
</file>

<file path=ppt/tags/tag267.xml><?xml version="1.0" encoding="utf-8"?>
<p:tagLst xmlns:p="http://schemas.openxmlformats.org/presentationml/2006/main">
  <p:tag name="AS_UNIQUEID" val="3876"/>
</p:tagLst>
</file>

<file path=ppt/tags/tag268.xml><?xml version="1.0" encoding="utf-8"?>
<p:tagLst xmlns:p="http://schemas.openxmlformats.org/presentationml/2006/main">
  <p:tag name="AS_UNIQUEID" val="3877"/>
</p:tagLst>
</file>

<file path=ppt/tags/tag269.xml><?xml version="1.0" encoding="utf-8"?>
<p:tagLst xmlns:p="http://schemas.openxmlformats.org/presentationml/2006/main">
  <p:tag name="AS_UNIQUEID" val="3878"/>
</p:tagLst>
</file>

<file path=ppt/tags/tag270.xml><?xml version="1.0" encoding="utf-8"?>
<p:tagLst xmlns:p="http://schemas.openxmlformats.org/presentationml/2006/main">
  <p:tag name="AS_UNIQUEID" val="3879"/>
</p:tagLst>
</file>

<file path=ppt/tags/tag271.xml><?xml version="1.0" encoding="utf-8"?>
<p:tagLst xmlns:p="http://schemas.openxmlformats.org/presentationml/2006/main">
  <p:tag name="AS_UNIQUEID" val="3880"/>
</p:tagLst>
</file>

<file path=ppt/tags/tag272.xml><?xml version="1.0" encoding="utf-8"?>
<p:tagLst xmlns:p="http://schemas.openxmlformats.org/presentationml/2006/main">
  <p:tag name="AS_UNIQUEID" val="3881"/>
</p:tagLst>
</file>

<file path=ppt/tags/tag273.xml><?xml version="1.0" encoding="utf-8"?>
<p:tagLst xmlns:p="http://schemas.openxmlformats.org/presentationml/2006/main">
  <p:tag name="AS_UNIQUEID" val="3882"/>
</p:tagLst>
</file>

<file path=ppt/tags/tag274.xml><?xml version="1.0" encoding="utf-8"?>
<p:tagLst xmlns:p="http://schemas.openxmlformats.org/presentationml/2006/main">
  <p:tag name="AS_UNIQUEID" val="3883"/>
</p:tagLst>
</file>

<file path=ppt/tags/tag275.xml><?xml version="1.0" encoding="utf-8"?>
<p:tagLst xmlns:p="http://schemas.openxmlformats.org/presentationml/2006/main">
  <p:tag name="AS_UNIQUEID" val="3884"/>
</p:tagLst>
</file>

<file path=ppt/tags/tag276.xml><?xml version="1.0" encoding="utf-8"?>
<p:tagLst xmlns:p="http://schemas.openxmlformats.org/presentationml/2006/main">
  <p:tag name="AS_UNIQUEID" val="3885"/>
</p:tagLst>
</file>

<file path=ppt/tags/tag277.xml><?xml version="1.0" encoding="utf-8"?>
<p:tagLst xmlns:p="http://schemas.openxmlformats.org/presentationml/2006/main">
  <p:tag name="AS_UNIQUEID" val="3886"/>
</p:tagLst>
</file>

<file path=ppt/tags/tag278.xml><?xml version="1.0" encoding="utf-8"?>
<p:tagLst xmlns:p="http://schemas.openxmlformats.org/presentationml/2006/main">
  <p:tag name="AS_UNIQUEID" val="3887"/>
</p:tagLst>
</file>

<file path=ppt/tags/tag279.xml><?xml version="1.0" encoding="utf-8"?>
<p:tagLst xmlns:p="http://schemas.openxmlformats.org/presentationml/2006/main">
  <p:tag name="AS_UNIQUEID" val="3888"/>
</p:tagLst>
</file>

<file path=ppt/tags/tag280.xml><?xml version="1.0" encoding="utf-8"?>
<p:tagLst xmlns:p="http://schemas.openxmlformats.org/presentationml/2006/main">
  <p:tag name="AS_UNIQUEID" val="3889"/>
</p:tagLst>
</file>

<file path=ppt/tags/tag281.xml><?xml version="1.0" encoding="utf-8"?>
<p:tagLst xmlns:p="http://schemas.openxmlformats.org/presentationml/2006/main">
  <p:tag name="AS_UNIQUEID" val="3890"/>
</p:tagLst>
</file>

<file path=ppt/tags/tag282.xml><?xml version="1.0" encoding="utf-8"?>
<p:tagLst xmlns:p="http://schemas.openxmlformats.org/presentationml/2006/main">
  <p:tag name="AS_UNIQUEID" val="3891"/>
</p:tagLst>
</file>

<file path=ppt/tags/tag283.xml><?xml version="1.0" encoding="utf-8"?>
<p:tagLst xmlns:p="http://schemas.openxmlformats.org/presentationml/2006/main">
  <p:tag name="AS_UNIQUEID" val="3892"/>
</p:tagLst>
</file>

<file path=ppt/tags/tag284.xml><?xml version="1.0" encoding="utf-8"?>
<p:tagLst xmlns:p="http://schemas.openxmlformats.org/presentationml/2006/main">
  <p:tag name="AS_UNIQUEID" val="3893"/>
</p:tagLst>
</file>

<file path=ppt/tags/tag285.xml><?xml version="1.0" encoding="utf-8"?>
<p:tagLst xmlns:p="http://schemas.openxmlformats.org/presentationml/2006/main">
  <p:tag name="AS_UNIQUEID" val="3894"/>
</p:tagLst>
</file>

<file path=ppt/tags/tag286.xml><?xml version="1.0" encoding="utf-8"?>
<p:tagLst xmlns:p="http://schemas.openxmlformats.org/presentationml/2006/main">
  <p:tag name="AS_UNIQUEID" val="3895"/>
</p:tagLst>
</file>

<file path=ppt/tags/tag287.xml><?xml version="1.0" encoding="utf-8"?>
<p:tagLst xmlns:p="http://schemas.openxmlformats.org/presentationml/2006/main">
  <p:tag name="AS_UNIQUEID" val="3896"/>
</p:tagLst>
</file>

<file path=ppt/tags/tag288.xml><?xml version="1.0" encoding="utf-8"?>
<p:tagLst xmlns:p="http://schemas.openxmlformats.org/presentationml/2006/main">
  <p:tag name="AS_UNIQUEID" val="3897"/>
</p:tagLst>
</file>

<file path=ppt/tags/tag289.xml><?xml version="1.0" encoding="utf-8"?>
<p:tagLst xmlns:p="http://schemas.openxmlformats.org/presentationml/2006/main">
  <p:tag name="AS_UNIQUEID" val="3898"/>
</p:tagLst>
</file>

<file path=ppt/tags/tag290.xml><?xml version="1.0" encoding="utf-8"?>
<p:tagLst xmlns:p="http://schemas.openxmlformats.org/presentationml/2006/main">
  <p:tag name="AS_UNIQUEID" val="3899"/>
</p:tagLst>
</file>

<file path=ppt/tags/tag291.xml><?xml version="1.0" encoding="utf-8"?>
<p:tagLst xmlns:p="http://schemas.openxmlformats.org/presentationml/2006/main">
  <p:tag name="AS_UNIQUEID" val="3900"/>
</p:tagLst>
</file>

<file path=ppt/tags/tag292.xml><?xml version="1.0" encoding="utf-8"?>
<p:tagLst xmlns:p="http://schemas.openxmlformats.org/presentationml/2006/main">
  <p:tag name="AS_UNIQUEID" val="3901"/>
</p:tagLst>
</file>

<file path=ppt/tags/tag293.xml><?xml version="1.0" encoding="utf-8"?>
<p:tagLst xmlns:p="http://schemas.openxmlformats.org/presentationml/2006/main">
  <p:tag name="AS_UNIQUEID" val="3902"/>
</p:tagLst>
</file>

<file path=ppt/tags/tag294.xml><?xml version="1.0" encoding="utf-8"?>
<p:tagLst xmlns:p="http://schemas.openxmlformats.org/presentationml/2006/main">
  <p:tag name="AS_UNIQUEID" val="3903"/>
</p:tagLst>
</file>

<file path=ppt/tags/tag295.xml><?xml version="1.0" encoding="utf-8"?>
<p:tagLst xmlns:p="http://schemas.openxmlformats.org/presentationml/2006/main">
  <p:tag name="AS_UNIQUEID" val="3904"/>
</p:tagLst>
</file>

<file path=ppt/tags/tag296.xml><?xml version="1.0" encoding="utf-8"?>
<p:tagLst xmlns:p="http://schemas.openxmlformats.org/presentationml/2006/main">
  <p:tag name="AS_UNIQUEID" val="3905"/>
</p:tagLst>
</file>

<file path=ppt/tags/tag297.xml><?xml version="1.0" encoding="utf-8"?>
<p:tagLst xmlns:p="http://schemas.openxmlformats.org/presentationml/2006/main">
  <p:tag name="AS_UNIQUEID" val="3906"/>
</p:tagLst>
</file>

<file path=ppt/tags/tag298.xml><?xml version="1.0" encoding="utf-8"?>
<p:tagLst xmlns:p="http://schemas.openxmlformats.org/presentationml/2006/main">
  <p:tag name="AS_UNIQUEID" val="3907"/>
</p:tagLst>
</file>

<file path=ppt/tags/tag299.xml><?xml version="1.0" encoding="utf-8"?>
<p:tagLst xmlns:p="http://schemas.openxmlformats.org/presentationml/2006/main">
  <p:tag name="AS_UNIQUEID" val="3908"/>
</p:tagLst>
</file>

<file path=ppt/tags/tag300.xml><?xml version="1.0" encoding="utf-8"?>
<p:tagLst xmlns:p="http://schemas.openxmlformats.org/presentationml/2006/main">
  <p:tag name="AS_UNIQUEID" val="3909"/>
</p:tagLst>
</file>

<file path=ppt/tags/tag301.xml><?xml version="1.0" encoding="utf-8"?>
<p:tagLst xmlns:p="http://schemas.openxmlformats.org/presentationml/2006/main">
  <p:tag name="AS_UNIQUEID" val="3910"/>
</p:tagLst>
</file>

<file path=ppt/tags/tag302.xml><?xml version="1.0" encoding="utf-8"?>
<p:tagLst xmlns:p="http://schemas.openxmlformats.org/presentationml/2006/main">
  <p:tag name="AS_UNIQUEID" val="3911"/>
</p:tagLst>
</file>

<file path=ppt/tags/tag303.xml><?xml version="1.0" encoding="utf-8"?>
<p:tagLst xmlns:p="http://schemas.openxmlformats.org/presentationml/2006/main">
  <p:tag name="AS_UNIQUEID" val="3912"/>
</p:tagLst>
</file>

<file path=ppt/tags/tag304.xml><?xml version="1.0" encoding="utf-8"?>
<p:tagLst xmlns:p="http://schemas.openxmlformats.org/presentationml/2006/main">
  <p:tag name="AS_UNIQUEID" val="4283"/>
</p:tagLst>
</file>

<file path=ppt/tags/tag305.xml><?xml version="1.0" encoding="utf-8"?>
<p:tagLst xmlns:p="http://schemas.openxmlformats.org/presentationml/2006/main">
  <p:tag name="AS_UNIQUEID" val="3914"/>
</p:tagLst>
</file>

<file path=ppt/tags/tag306.xml><?xml version="1.0" encoding="utf-8"?>
<p:tagLst xmlns:p="http://schemas.openxmlformats.org/presentationml/2006/main">
  <p:tag name="AS_UNIQUEID" val="3915"/>
</p:tagLst>
</file>

<file path=ppt/tags/tag307.xml><?xml version="1.0" encoding="utf-8"?>
<p:tagLst xmlns:p="http://schemas.openxmlformats.org/presentationml/2006/main">
  <p:tag name="AS_UNIQUEID" val="3916"/>
</p:tagLst>
</file>

<file path=ppt/tags/tag308.xml><?xml version="1.0" encoding="utf-8"?>
<p:tagLst xmlns:p="http://schemas.openxmlformats.org/presentationml/2006/main">
  <p:tag name="AS_UNIQUEID" val="3917"/>
</p:tagLst>
</file>

<file path=ppt/tags/tag309.xml><?xml version="1.0" encoding="utf-8"?>
<p:tagLst xmlns:p="http://schemas.openxmlformats.org/presentationml/2006/main">
  <p:tag name="AS_UNIQUEID" val="3918"/>
</p:tagLst>
</file>

<file path=ppt/tags/tag310.xml><?xml version="1.0" encoding="utf-8"?>
<p:tagLst xmlns:p="http://schemas.openxmlformats.org/presentationml/2006/main">
  <p:tag name="AS_UNIQUEID" val="4284"/>
</p:tagLst>
</file>

<file path=ppt/tags/tag311.xml><?xml version="1.0" encoding="utf-8"?>
<p:tagLst xmlns:p="http://schemas.openxmlformats.org/presentationml/2006/main">
  <p:tag name="AS_UNIQUEID" val="3920"/>
</p:tagLst>
</file>

<file path=ppt/tags/tag312.xml><?xml version="1.0" encoding="utf-8"?>
<p:tagLst xmlns:p="http://schemas.openxmlformats.org/presentationml/2006/main">
  <p:tag name="AS_UNIQUEID" val="3921"/>
</p:tagLst>
</file>

<file path=ppt/tags/tag313.xml><?xml version="1.0" encoding="utf-8"?>
<p:tagLst xmlns:p="http://schemas.openxmlformats.org/presentationml/2006/main">
  <p:tag name="AS_UNIQUEID" val="3922"/>
</p:tagLst>
</file>

<file path=ppt/tags/tag314.xml><?xml version="1.0" encoding="utf-8"?>
<p:tagLst xmlns:p="http://schemas.openxmlformats.org/presentationml/2006/main">
  <p:tag name="AS_UNIQUEID" val="3923"/>
</p:tagLst>
</file>

<file path=ppt/tags/tag315.xml><?xml version="1.0" encoding="utf-8"?>
<p:tagLst xmlns:p="http://schemas.openxmlformats.org/presentationml/2006/main">
  <p:tag name="AS_UNIQUEID" val="3924"/>
</p:tagLst>
</file>

<file path=ppt/tags/tag316.xml><?xml version="1.0" encoding="utf-8"?>
<p:tagLst xmlns:p="http://schemas.openxmlformats.org/presentationml/2006/main">
  <p:tag name="AS_UNIQUEID" val="3925"/>
</p:tagLst>
</file>

<file path=ppt/tags/tag317.xml><?xml version="1.0" encoding="utf-8"?>
<p:tagLst xmlns:p="http://schemas.openxmlformats.org/presentationml/2006/main">
  <p:tag name="AS_UNIQUEID" val="3926"/>
</p:tagLst>
</file>

<file path=ppt/tags/tag318.xml><?xml version="1.0" encoding="utf-8"?>
<p:tagLst xmlns:p="http://schemas.openxmlformats.org/presentationml/2006/main">
  <p:tag name="AS_UNIQUEID" val="4285"/>
</p:tagLst>
</file>

<file path=ppt/tags/tag319.xml><?xml version="1.0" encoding="utf-8"?>
<p:tagLst xmlns:p="http://schemas.openxmlformats.org/presentationml/2006/main">
  <p:tag name="AS_UNIQUEID" val="3928"/>
</p:tagLst>
</file>

<file path=ppt/tags/tag320.xml><?xml version="1.0" encoding="utf-8"?>
<p:tagLst xmlns:p="http://schemas.openxmlformats.org/presentationml/2006/main">
  <p:tag name="AS_UNIQUEID" val="3929"/>
</p:tagLst>
</file>

<file path=ppt/tags/tag321.xml><?xml version="1.0" encoding="utf-8"?>
<p:tagLst xmlns:p="http://schemas.openxmlformats.org/presentationml/2006/main">
  <p:tag name="AS_UNIQUEID" val="3930"/>
</p:tagLst>
</file>

<file path=ppt/tags/tag322.xml><?xml version="1.0" encoding="utf-8"?>
<p:tagLst xmlns:p="http://schemas.openxmlformats.org/presentationml/2006/main">
  <p:tag name="AS_UNIQUEID" val="3931"/>
</p:tagLst>
</file>

<file path=ppt/tags/tag323.xml><?xml version="1.0" encoding="utf-8"?>
<p:tagLst xmlns:p="http://schemas.openxmlformats.org/presentationml/2006/main">
  <p:tag name="AS_UNIQUEID" val="3932"/>
</p:tagLst>
</file>

<file path=ppt/tags/tag324.xml><?xml version="1.0" encoding="utf-8"?>
<p:tagLst xmlns:p="http://schemas.openxmlformats.org/presentationml/2006/main">
  <p:tag name="AS_UNIQUEID" val="3933"/>
</p:tagLst>
</file>

<file path=ppt/tags/tag325.xml><?xml version="1.0" encoding="utf-8"?>
<p:tagLst xmlns:p="http://schemas.openxmlformats.org/presentationml/2006/main">
  <p:tag name="AS_UNIQUEID" val="3934"/>
</p:tagLst>
</file>

<file path=ppt/tags/tag326.xml><?xml version="1.0" encoding="utf-8"?>
<p:tagLst xmlns:p="http://schemas.openxmlformats.org/presentationml/2006/main">
  <p:tag name="AS_UNIQUEID" val="3935"/>
</p:tagLst>
</file>

<file path=ppt/tags/tag327.xml><?xml version="1.0" encoding="utf-8"?>
<p:tagLst xmlns:p="http://schemas.openxmlformats.org/presentationml/2006/main">
  <p:tag name="AS_UNIQUEID" val="3936"/>
</p:tagLst>
</file>

<file path=ppt/tags/tag328.xml><?xml version="1.0" encoding="utf-8"?>
<p:tagLst xmlns:p="http://schemas.openxmlformats.org/presentationml/2006/main">
  <p:tag name="AS_UNIQUEID" val="3937"/>
</p:tagLst>
</file>

<file path=ppt/tags/tag329.xml><?xml version="1.0" encoding="utf-8"?>
<p:tagLst xmlns:p="http://schemas.openxmlformats.org/presentationml/2006/main">
  <p:tag name="AS_UNIQUEID" val="3938"/>
</p:tagLst>
</file>

<file path=ppt/tags/tag330.xml><?xml version="1.0" encoding="utf-8"?>
<p:tagLst xmlns:p="http://schemas.openxmlformats.org/presentationml/2006/main">
  <p:tag name="AS_UNIQUEID" val="3939"/>
</p:tagLst>
</file>

<file path=ppt/tags/tag331.xml><?xml version="1.0" encoding="utf-8"?>
<p:tagLst xmlns:p="http://schemas.openxmlformats.org/presentationml/2006/main">
  <p:tag name="AS_UNIQUEID" val="3940"/>
</p:tagLst>
</file>

<file path=ppt/tags/tag332.xml><?xml version="1.0" encoding="utf-8"?>
<p:tagLst xmlns:p="http://schemas.openxmlformats.org/presentationml/2006/main">
  <p:tag name="AS_UNIQUEID" val="3941"/>
</p:tagLst>
</file>

<file path=ppt/tags/tag333.xml><?xml version="1.0" encoding="utf-8"?>
<p:tagLst xmlns:p="http://schemas.openxmlformats.org/presentationml/2006/main">
  <p:tag name="AS_UNIQUEID" val="3942"/>
</p:tagLst>
</file>

<file path=ppt/tags/tag334.xml><?xml version="1.0" encoding="utf-8"?>
<p:tagLst xmlns:p="http://schemas.openxmlformats.org/presentationml/2006/main">
  <p:tag name="AS_UNIQUEID" val="3943"/>
</p:tagLst>
</file>

<file path=ppt/tags/tag335.xml><?xml version="1.0" encoding="utf-8"?>
<p:tagLst xmlns:p="http://schemas.openxmlformats.org/presentationml/2006/main">
  <p:tag name="AS_UNIQUEID" val="3944"/>
</p:tagLst>
</file>

<file path=ppt/tags/tag336.xml><?xml version="1.0" encoding="utf-8"?>
<p:tagLst xmlns:p="http://schemas.openxmlformats.org/presentationml/2006/main">
  <p:tag name="AS_UNIQUEID" val="3945"/>
</p:tagLst>
</file>

<file path=ppt/tags/tag337.xml><?xml version="1.0" encoding="utf-8"?>
<p:tagLst xmlns:p="http://schemas.openxmlformats.org/presentationml/2006/main">
  <p:tag name="AS_UNIQUEID" val="3946"/>
</p:tagLst>
</file>

<file path=ppt/tags/tag338.xml><?xml version="1.0" encoding="utf-8"?>
<p:tagLst xmlns:p="http://schemas.openxmlformats.org/presentationml/2006/main">
  <p:tag name="AS_UNIQUEID" val="3947"/>
</p:tagLst>
</file>

<file path=ppt/tags/tag339.xml><?xml version="1.0" encoding="utf-8"?>
<p:tagLst xmlns:p="http://schemas.openxmlformats.org/presentationml/2006/main">
  <p:tag name="AS_UNIQUEID" val="3948"/>
</p:tagLst>
</file>

<file path=ppt/tags/tag340.xml><?xml version="1.0" encoding="utf-8"?>
<p:tagLst xmlns:p="http://schemas.openxmlformats.org/presentationml/2006/main">
  <p:tag name="AS_UNIQUEID" val="3949"/>
</p:tagLst>
</file>

<file path=ppt/tags/tag341.xml><?xml version="1.0" encoding="utf-8"?>
<p:tagLst xmlns:p="http://schemas.openxmlformats.org/presentationml/2006/main">
  <p:tag name="AS_UNIQUEID" val="3950"/>
</p:tagLst>
</file>

<file path=ppt/tags/tag342.xml><?xml version="1.0" encoding="utf-8"?>
<p:tagLst xmlns:p="http://schemas.openxmlformats.org/presentationml/2006/main">
  <p:tag name="AS_UNIQUEID" val="3951"/>
</p:tagLst>
</file>

<file path=ppt/tags/tag343.xml><?xml version="1.0" encoding="utf-8"?>
<p:tagLst xmlns:p="http://schemas.openxmlformats.org/presentationml/2006/main">
  <p:tag name="AS_UNIQUEID" val="3952"/>
</p:tagLst>
</file>

<file path=ppt/tags/tag344.xml><?xml version="1.0" encoding="utf-8"?>
<p:tagLst xmlns:p="http://schemas.openxmlformats.org/presentationml/2006/main">
  <p:tag name="AS_UNIQUEID" val="3953"/>
</p:tagLst>
</file>

<file path=ppt/tags/tag345.xml><?xml version="1.0" encoding="utf-8"?>
<p:tagLst xmlns:p="http://schemas.openxmlformats.org/presentationml/2006/main">
  <p:tag name="AS_UNIQUEID" val="3954"/>
</p:tagLst>
</file>

<file path=ppt/tags/tag346.xml><?xml version="1.0" encoding="utf-8"?>
<p:tagLst xmlns:p="http://schemas.openxmlformats.org/presentationml/2006/main">
  <p:tag name="AS_UNIQUEID" val="3955"/>
</p:tagLst>
</file>

<file path=ppt/tags/tag347.xml><?xml version="1.0" encoding="utf-8"?>
<p:tagLst xmlns:p="http://schemas.openxmlformats.org/presentationml/2006/main">
  <p:tag name="AS_UNIQUEID" val="3956"/>
</p:tagLst>
</file>

<file path=ppt/tags/tag348.xml><?xml version="1.0" encoding="utf-8"?>
<p:tagLst xmlns:p="http://schemas.openxmlformats.org/presentationml/2006/main">
  <p:tag name="AS_UNIQUEID" val="3957"/>
</p:tagLst>
</file>

<file path=ppt/tags/tag349.xml><?xml version="1.0" encoding="utf-8"?>
<p:tagLst xmlns:p="http://schemas.openxmlformats.org/presentationml/2006/main">
  <p:tag name="AS_UNIQUEID" val="3958"/>
</p:tagLst>
</file>

<file path=ppt/tags/tag350.xml><?xml version="1.0" encoding="utf-8"?>
<p:tagLst xmlns:p="http://schemas.openxmlformats.org/presentationml/2006/main">
  <p:tag name="AS_UNIQUEID" val="3959"/>
</p:tagLst>
</file>

<file path=ppt/tags/tag351.xml><?xml version="1.0" encoding="utf-8"?>
<p:tagLst xmlns:p="http://schemas.openxmlformats.org/presentationml/2006/main">
  <p:tag name="AS_UNIQUEID" val="3960"/>
</p:tagLst>
</file>

<file path=ppt/tags/tag352.xml><?xml version="1.0" encoding="utf-8"?>
<p:tagLst xmlns:p="http://schemas.openxmlformats.org/presentationml/2006/main">
  <p:tag name="AS_UNIQUEID" val="3961"/>
</p:tagLst>
</file>

<file path=ppt/tags/tag353.xml><?xml version="1.0" encoding="utf-8"?>
<p:tagLst xmlns:p="http://schemas.openxmlformats.org/presentationml/2006/main">
  <p:tag name="AS_UNIQUEID" val="3962"/>
</p:tagLst>
</file>

<file path=ppt/tags/tag354.xml><?xml version="1.0" encoding="utf-8"?>
<p:tagLst xmlns:p="http://schemas.openxmlformats.org/presentationml/2006/main">
  <p:tag name="AS_UNIQUEID" val="3963"/>
</p:tagLst>
</file>

<file path=ppt/tags/tag355.xml><?xml version="1.0" encoding="utf-8"?>
<p:tagLst xmlns:p="http://schemas.openxmlformats.org/presentationml/2006/main">
  <p:tag name="AS_UNIQUEID" val="3964"/>
</p:tagLst>
</file>

<file path=ppt/tags/tag356.xml><?xml version="1.0" encoding="utf-8"?>
<p:tagLst xmlns:p="http://schemas.openxmlformats.org/presentationml/2006/main">
  <p:tag name="AS_UNIQUEID" val="3965"/>
</p:tagLst>
</file>

<file path=ppt/tags/tag357.xml><?xml version="1.0" encoding="utf-8"?>
<p:tagLst xmlns:p="http://schemas.openxmlformats.org/presentationml/2006/main">
  <p:tag name="AS_UNIQUEID" val="3966"/>
</p:tagLst>
</file>

<file path=ppt/tags/tag358.xml><?xml version="1.0" encoding="utf-8"?>
<p:tagLst xmlns:p="http://schemas.openxmlformats.org/presentationml/2006/main">
  <p:tag name="AS_UNIQUEID" val="3967"/>
</p:tagLst>
</file>

<file path=ppt/tags/tag359.xml><?xml version="1.0" encoding="utf-8"?>
<p:tagLst xmlns:p="http://schemas.openxmlformats.org/presentationml/2006/main">
  <p:tag name="AS_UNIQUEID" val="3968"/>
</p:tagLst>
</file>

<file path=ppt/tags/tag360.xml><?xml version="1.0" encoding="utf-8"?>
<p:tagLst xmlns:p="http://schemas.openxmlformats.org/presentationml/2006/main">
  <p:tag name="AS_UNIQUEID" val="3969"/>
</p:tagLst>
</file>

<file path=ppt/tags/tag361.xml><?xml version="1.0" encoding="utf-8"?>
<p:tagLst xmlns:p="http://schemas.openxmlformats.org/presentationml/2006/main">
  <p:tag name="AS_UNIQUEID" val="3970"/>
</p:tagLst>
</file>

<file path=ppt/tags/tag362.xml><?xml version="1.0" encoding="utf-8"?>
<p:tagLst xmlns:p="http://schemas.openxmlformats.org/presentationml/2006/main">
  <p:tag name="AS_UNIQUEID" val="3971"/>
</p:tagLst>
</file>

<file path=ppt/tags/tag363.xml><?xml version="1.0" encoding="utf-8"?>
<p:tagLst xmlns:p="http://schemas.openxmlformats.org/presentationml/2006/main">
  <p:tag name="AS_UNIQUEID" val="3972"/>
</p:tagLst>
</file>

<file path=ppt/tags/tag364.xml><?xml version="1.0" encoding="utf-8"?>
<p:tagLst xmlns:p="http://schemas.openxmlformats.org/presentationml/2006/main">
  <p:tag name="AS_UNIQUEID" val="3973"/>
</p:tagLst>
</file>

<file path=ppt/tags/tag365.xml><?xml version="1.0" encoding="utf-8"?>
<p:tagLst xmlns:p="http://schemas.openxmlformats.org/presentationml/2006/main">
  <p:tag name="AS_UNIQUEID" val="3974"/>
</p:tagLst>
</file>

<file path=ppt/tags/tag366.xml><?xml version="1.0" encoding="utf-8"?>
<p:tagLst xmlns:p="http://schemas.openxmlformats.org/presentationml/2006/main">
  <p:tag name="AS_UNIQUEID" val="3975"/>
</p:tagLst>
</file>

<file path=ppt/tags/tag367.xml><?xml version="1.0" encoding="utf-8"?>
<p:tagLst xmlns:p="http://schemas.openxmlformats.org/presentationml/2006/main">
  <p:tag name="AS_UNIQUEID" val="3976"/>
</p:tagLst>
</file>

<file path=ppt/tags/tag368.xml><?xml version="1.0" encoding="utf-8"?>
<p:tagLst xmlns:p="http://schemas.openxmlformats.org/presentationml/2006/main">
  <p:tag name="AS_UNIQUEID" val="3977"/>
</p:tagLst>
</file>

<file path=ppt/tags/tag369.xml><?xml version="1.0" encoding="utf-8"?>
<p:tagLst xmlns:p="http://schemas.openxmlformats.org/presentationml/2006/main">
  <p:tag name="AS_UNIQUEID" val="3978"/>
</p:tagLst>
</file>

<file path=ppt/tags/tag370.xml><?xml version="1.0" encoding="utf-8"?>
<p:tagLst xmlns:p="http://schemas.openxmlformats.org/presentationml/2006/main">
  <p:tag name="AS_UNIQUEID" val="3979"/>
</p:tagLst>
</file>

<file path=ppt/tags/tag371.xml><?xml version="1.0" encoding="utf-8"?>
<p:tagLst xmlns:p="http://schemas.openxmlformats.org/presentationml/2006/main">
  <p:tag name="AS_UNIQUEID" val="3980"/>
</p:tagLst>
</file>

<file path=ppt/tags/tag372.xml><?xml version="1.0" encoding="utf-8"?>
<p:tagLst xmlns:p="http://schemas.openxmlformats.org/presentationml/2006/main">
  <p:tag name="AS_UNIQUEID" val="3981"/>
</p:tagLst>
</file>

<file path=ppt/tags/tag373.xml><?xml version="1.0" encoding="utf-8"?>
<p:tagLst xmlns:p="http://schemas.openxmlformats.org/presentationml/2006/main">
  <p:tag name="AS_UNIQUEID" val="3982"/>
</p:tagLst>
</file>

<file path=ppt/tags/tag374.xml><?xml version="1.0" encoding="utf-8"?>
<p:tagLst xmlns:p="http://schemas.openxmlformats.org/presentationml/2006/main">
  <p:tag name="AS_UNIQUEID" val="3983"/>
</p:tagLst>
</file>

<file path=ppt/tags/tag375.xml><?xml version="1.0" encoding="utf-8"?>
<p:tagLst xmlns:p="http://schemas.openxmlformats.org/presentationml/2006/main">
  <p:tag name="AS_UNIQUEID" val="3984"/>
</p:tagLst>
</file>

<file path=ppt/tags/tag376.xml><?xml version="1.0" encoding="utf-8"?>
<p:tagLst xmlns:p="http://schemas.openxmlformats.org/presentationml/2006/main">
  <p:tag name="AS_UNIQUEID" val="3985"/>
</p:tagLst>
</file>

<file path=ppt/tags/tag377.xml><?xml version="1.0" encoding="utf-8"?>
<p:tagLst xmlns:p="http://schemas.openxmlformats.org/presentationml/2006/main">
  <p:tag name="AS_UNIQUEID" val="3986"/>
</p:tagLst>
</file>

<file path=ppt/tags/tag378.xml><?xml version="1.0" encoding="utf-8"?>
<p:tagLst xmlns:p="http://schemas.openxmlformats.org/presentationml/2006/main">
  <p:tag name="AS_UNIQUEID" val="3987"/>
</p:tagLst>
</file>

<file path=ppt/tags/tag379.xml><?xml version="1.0" encoding="utf-8"?>
<p:tagLst xmlns:p="http://schemas.openxmlformats.org/presentationml/2006/main">
  <p:tag name="AS_UNIQUEID" val="3988"/>
</p:tagLst>
</file>

<file path=ppt/tags/tag380.xml><?xml version="1.0" encoding="utf-8"?>
<p:tagLst xmlns:p="http://schemas.openxmlformats.org/presentationml/2006/main">
  <p:tag name="AS_UNIQUEID" val="3989"/>
</p:tagLst>
</file>

<file path=ppt/tags/tag381.xml><?xml version="1.0" encoding="utf-8"?>
<p:tagLst xmlns:p="http://schemas.openxmlformats.org/presentationml/2006/main">
  <p:tag name="AS_UNIQUEID" val="3990"/>
</p:tagLst>
</file>

<file path=ppt/tags/tag382.xml><?xml version="1.0" encoding="utf-8"?>
<p:tagLst xmlns:p="http://schemas.openxmlformats.org/presentationml/2006/main">
  <p:tag name="AS_UNIQUEID" val="3991"/>
</p:tagLst>
</file>

<file path=ppt/tags/tag383.xml><?xml version="1.0" encoding="utf-8"?>
<p:tagLst xmlns:p="http://schemas.openxmlformats.org/presentationml/2006/main">
  <p:tag name="AS_UNIQUEID" val="3992"/>
</p:tagLst>
</file>

<file path=ppt/tags/tag384.xml><?xml version="1.0" encoding="utf-8"?>
<p:tagLst xmlns:p="http://schemas.openxmlformats.org/presentationml/2006/main">
  <p:tag name="AS_UNIQUEID" val="3993"/>
</p:tagLst>
</file>

<file path=ppt/tags/tag385.xml><?xml version="1.0" encoding="utf-8"?>
<p:tagLst xmlns:p="http://schemas.openxmlformats.org/presentationml/2006/main">
  <p:tag name="AS_UNIQUEID" val="3994"/>
</p:tagLst>
</file>

<file path=ppt/tags/tag386.xml><?xml version="1.0" encoding="utf-8"?>
<p:tagLst xmlns:p="http://schemas.openxmlformats.org/presentationml/2006/main">
  <p:tag name="AS_UNIQUEID" val="3995"/>
</p:tagLst>
</file>

<file path=ppt/tags/tag387.xml><?xml version="1.0" encoding="utf-8"?>
<p:tagLst xmlns:p="http://schemas.openxmlformats.org/presentationml/2006/main">
  <p:tag name="AS_UNIQUEID" val="3996"/>
</p:tagLst>
</file>

<file path=ppt/tags/tag388.xml><?xml version="1.0" encoding="utf-8"?>
<p:tagLst xmlns:p="http://schemas.openxmlformats.org/presentationml/2006/main">
  <p:tag name="AS_UNIQUEID" val="3997"/>
</p:tagLst>
</file>

<file path=ppt/tags/tag389.xml><?xml version="1.0" encoding="utf-8"?>
<p:tagLst xmlns:p="http://schemas.openxmlformats.org/presentationml/2006/main">
  <p:tag name="AS_UNIQUEID" val="3998"/>
</p:tagLst>
</file>

<file path=ppt/tags/tag390.xml><?xml version="1.0" encoding="utf-8"?>
<p:tagLst xmlns:p="http://schemas.openxmlformats.org/presentationml/2006/main">
  <p:tag name="AS_UNIQUEID" val="3999"/>
</p:tagLst>
</file>

<file path=ppt/tags/tag391.xml><?xml version="1.0" encoding="utf-8"?>
<p:tagLst xmlns:p="http://schemas.openxmlformats.org/presentationml/2006/main">
  <p:tag name="AS_UNIQUEID" val="4000"/>
</p:tagLst>
</file>

<file path=ppt/tags/tag392.xml><?xml version="1.0" encoding="utf-8"?>
<p:tagLst xmlns:p="http://schemas.openxmlformats.org/presentationml/2006/main">
  <p:tag name="AS_UNIQUEID" val="4001"/>
</p:tagLst>
</file>

<file path=ppt/tags/tag393.xml><?xml version="1.0" encoding="utf-8"?>
<p:tagLst xmlns:p="http://schemas.openxmlformats.org/presentationml/2006/main">
  <p:tag name="AS_UNIQUEID" val="4002"/>
</p:tagLst>
</file>

<file path=ppt/tags/tag394.xml><?xml version="1.0" encoding="utf-8"?>
<p:tagLst xmlns:p="http://schemas.openxmlformats.org/presentationml/2006/main">
  <p:tag name="AS_UNIQUEID" val="4003"/>
</p:tagLst>
</file>

<file path=ppt/tags/tag395.xml><?xml version="1.0" encoding="utf-8"?>
<p:tagLst xmlns:p="http://schemas.openxmlformats.org/presentationml/2006/main">
  <p:tag name="AS_UNIQUEID" val="4004"/>
</p:tagLst>
</file>

<file path=ppt/tags/tag396.xml><?xml version="1.0" encoding="utf-8"?>
<p:tagLst xmlns:p="http://schemas.openxmlformats.org/presentationml/2006/main">
  <p:tag name="AS_UNIQUEID" val="4005"/>
</p:tagLst>
</file>

<file path=ppt/tags/tag397.xml><?xml version="1.0" encoding="utf-8"?>
<p:tagLst xmlns:p="http://schemas.openxmlformats.org/presentationml/2006/main">
  <p:tag name="AS_UNIQUEID" val="4006"/>
</p:tagLst>
</file>

<file path=ppt/tags/tag398.xml><?xml version="1.0" encoding="utf-8"?>
<p:tagLst xmlns:p="http://schemas.openxmlformats.org/presentationml/2006/main">
  <p:tag name="AS_UNIQUEID" val="4007"/>
</p:tagLst>
</file>

<file path=ppt/tags/tag399.xml><?xml version="1.0" encoding="utf-8"?>
<p:tagLst xmlns:p="http://schemas.openxmlformats.org/presentationml/2006/main">
  <p:tag name="AS_UNIQUEID" val="4008"/>
</p:tagLst>
</file>

<file path=ppt/tags/tag400.xml><?xml version="1.0" encoding="utf-8"?>
<p:tagLst xmlns:p="http://schemas.openxmlformats.org/presentationml/2006/main">
  <p:tag name="AS_UNIQUEID" val="4009"/>
</p:tagLst>
</file>

<file path=ppt/tags/tag401.xml><?xml version="1.0" encoding="utf-8"?>
<p:tagLst xmlns:p="http://schemas.openxmlformats.org/presentationml/2006/main">
  <p:tag name="AS_UNIQUEID" val="4010"/>
</p:tagLst>
</file>

<file path=ppt/tags/tag402.xml><?xml version="1.0" encoding="utf-8"?>
<p:tagLst xmlns:p="http://schemas.openxmlformats.org/presentationml/2006/main">
  <p:tag name="AS_UNIQUEID" val="4011"/>
</p:tagLst>
</file>

<file path=ppt/tags/tag403.xml><?xml version="1.0" encoding="utf-8"?>
<p:tagLst xmlns:p="http://schemas.openxmlformats.org/presentationml/2006/main">
  <p:tag name="AS_UNIQUEID" val="4012"/>
</p:tagLst>
</file>

<file path=ppt/tags/tag404.xml><?xml version="1.0" encoding="utf-8"?>
<p:tagLst xmlns:p="http://schemas.openxmlformats.org/presentationml/2006/main">
  <p:tag name="AS_UNIQUEID" val="4013"/>
</p:tagLst>
</file>

<file path=ppt/tags/tag405.xml><?xml version="1.0" encoding="utf-8"?>
<p:tagLst xmlns:p="http://schemas.openxmlformats.org/presentationml/2006/main">
  <p:tag name="AS_UNIQUEID" val="4014"/>
</p:tagLst>
</file>

<file path=ppt/tags/tag406.xml><?xml version="1.0" encoding="utf-8"?>
<p:tagLst xmlns:p="http://schemas.openxmlformats.org/presentationml/2006/main">
  <p:tag name="AS_UNIQUEID" val="4015"/>
</p:tagLst>
</file>

<file path=ppt/tags/tag407.xml><?xml version="1.0" encoding="utf-8"?>
<p:tagLst xmlns:p="http://schemas.openxmlformats.org/presentationml/2006/main">
  <p:tag name="AS_UNIQUEID" val="4016"/>
</p:tagLst>
</file>

<file path=ppt/tags/tag408.xml><?xml version="1.0" encoding="utf-8"?>
<p:tagLst xmlns:p="http://schemas.openxmlformats.org/presentationml/2006/main">
  <p:tag name="AS_UNIQUEID" val="4017"/>
</p:tagLst>
</file>

<file path=ppt/tags/tag409.xml><?xml version="1.0" encoding="utf-8"?>
<p:tagLst xmlns:p="http://schemas.openxmlformats.org/presentationml/2006/main">
  <p:tag name="AS_UNIQUEID" val="4018"/>
</p:tagLst>
</file>

<file path=ppt/tags/tag410.xml><?xml version="1.0" encoding="utf-8"?>
<p:tagLst xmlns:p="http://schemas.openxmlformats.org/presentationml/2006/main">
  <p:tag name="AS_UNIQUEID" val="4019"/>
</p:tagLst>
</file>

<file path=ppt/tags/tag411.xml><?xml version="1.0" encoding="utf-8"?>
<p:tagLst xmlns:p="http://schemas.openxmlformats.org/presentationml/2006/main">
  <p:tag name="AS_UNIQUEID" val="4020"/>
</p:tagLst>
</file>

<file path=ppt/tags/tag412.xml><?xml version="1.0" encoding="utf-8"?>
<p:tagLst xmlns:p="http://schemas.openxmlformats.org/presentationml/2006/main">
  <p:tag name="AS_UNIQUEID" val="4021"/>
</p:tagLst>
</file>

<file path=ppt/tags/tag413.xml><?xml version="1.0" encoding="utf-8"?>
<p:tagLst xmlns:p="http://schemas.openxmlformats.org/presentationml/2006/main">
  <p:tag name="AS_UNIQUEID" val="4022"/>
</p:tagLst>
</file>

<file path=ppt/tags/tag414.xml><?xml version="1.0" encoding="utf-8"?>
<p:tagLst xmlns:p="http://schemas.openxmlformats.org/presentationml/2006/main">
  <p:tag name="AS_UNIQUEID" val="4023"/>
</p:tagLst>
</file>

<file path=ppt/tags/tag415.xml><?xml version="1.0" encoding="utf-8"?>
<p:tagLst xmlns:p="http://schemas.openxmlformats.org/presentationml/2006/main">
  <p:tag name="AS_UNIQUEID" val="4024"/>
</p:tagLst>
</file>

<file path=ppt/tags/tag416.xml><?xml version="1.0" encoding="utf-8"?>
<p:tagLst xmlns:p="http://schemas.openxmlformats.org/presentationml/2006/main">
  <p:tag name="AS_UNIQUEID" val="4025"/>
</p:tagLst>
</file>

<file path=ppt/tags/tag417.xml><?xml version="1.0" encoding="utf-8"?>
<p:tagLst xmlns:p="http://schemas.openxmlformats.org/presentationml/2006/main">
  <p:tag name="AS_UNIQUEID" val="4026"/>
</p:tagLst>
</file>

<file path=ppt/tags/tag418.xml><?xml version="1.0" encoding="utf-8"?>
<p:tagLst xmlns:p="http://schemas.openxmlformats.org/presentationml/2006/main">
  <p:tag name="AS_UNIQUEID" val="4027"/>
</p:tagLst>
</file>

<file path=ppt/tags/tag419.xml><?xml version="1.0" encoding="utf-8"?>
<p:tagLst xmlns:p="http://schemas.openxmlformats.org/presentationml/2006/main">
  <p:tag name="AS_UNIQUEID" val="4028"/>
</p:tagLst>
</file>

<file path=ppt/tags/tag420.xml><?xml version="1.0" encoding="utf-8"?>
<p:tagLst xmlns:p="http://schemas.openxmlformats.org/presentationml/2006/main">
  <p:tag name="AS_UNIQUEID" val="4029"/>
</p:tagLst>
</file>

<file path=ppt/tags/tag421.xml><?xml version="1.0" encoding="utf-8"?>
<p:tagLst xmlns:p="http://schemas.openxmlformats.org/presentationml/2006/main">
  <p:tag name="AS_UNIQUEID" val="4030"/>
</p:tagLst>
</file>

<file path=ppt/tags/tag422.xml><?xml version="1.0" encoding="utf-8"?>
<p:tagLst xmlns:p="http://schemas.openxmlformats.org/presentationml/2006/main">
  <p:tag name="AS_UNIQUEID" val="4031"/>
</p:tagLst>
</file>

<file path=ppt/tags/tag423.xml><?xml version="1.0" encoding="utf-8"?>
<p:tagLst xmlns:p="http://schemas.openxmlformats.org/presentationml/2006/main">
  <p:tag name="AS_UNIQUEID" val="4032"/>
</p:tagLst>
</file>

<file path=ppt/tags/tag424.xml><?xml version="1.0" encoding="utf-8"?>
<p:tagLst xmlns:p="http://schemas.openxmlformats.org/presentationml/2006/main">
  <p:tag name="AS_UNIQUEID" val="4033"/>
</p:tagLst>
</file>

<file path=ppt/tags/tag425.xml><?xml version="1.0" encoding="utf-8"?>
<p:tagLst xmlns:p="http://schemas.openxmlformats.org/presentationml/2006/main">
  <p:tag name="AS_UNIQUEID" val="4034"/>
</p:tagLst>
</file>

<file path=ppt/tags/tag426.xml><?xml version="1.0" encoding="utf-8"?>
<p:tagLst xmlns:p="http://schemas.openxmlformats.org/presentationml/2006/main">
  <p:tag name="AS_UNIQUEID" val="4035"/>
</p:tagLst>
</file>

<file path=ppt/tags/tag427.xml><?xml version="1.0" encoding="utf-8"?>
<p:tagLst xmlns:p="http://schemas.openxmlformats.org/presentationml/2006/main">
  <p:tag name="AS_UNIQUEID" val="4036"/>
</p:tagLst>
</file>

<file path=ppt/tags/tag428.xml><?xml version="1.0" encoding="utf-8"?>
<p:tagLst xmlns:p="http://schemas.openxmlformats.org/presentationml/2006/main">
  <p:tag name="AS_UNIQUEID" val="4037"/>
</p:tagLst>
</file>

<file path=ppt/tags/tag429.xml><?xml version="1.0" encoding="utf-8"?>
<p:tagLst xmlns:p="http://schemas.openxmlformats.org/presentationml/2006/main">
  <p:tag name="AS_UNIQUEID" val="4038"/>
</p:tagLst>
</file>

<file path=ppt/tags/tag430.xml><?xml version="1.0" encoding="utf-8"?>
<p:tagLst xmlns:p="http://schemas.openxmlformats.org/presentationml/2006/main">
  <p:tag name="AS_UNIQUEID" val="4039"/>
</p:tagLst>
</file>

<file path=ppt/tags/tag431.xml><?xml version="1.0" encoding="utf-8"?>
<p:tagLst xmlns:p="http://schemas.openxmlformats.org/presentationml/2006/main">
  <p:tag name="AS_UNIQUEID" val="4040"/>
</p:tagLst>
</file>

<file path=ppt/tags/tag432.xml><?xml version="1.0" encoding="utf-8"?>
<p:tagLst xmlns:p="http://schemas.openxmlformats.org/presentationml/2006/main">
  <p:tag name="AS_UNIQUEID" val="4041"/>
</p:tagLst>
</file>

<file path=ppt/tags/tag433.xml><?xml version="1.0" encoding="utf-8"?>
<p:tagLst xmlns:p="http://schemas.openxmlformats.org/presentationml/2006/main">
  <p:tag name="AS_UNIQUEID" val="4042"/>
</p:tagLst>
</file>

<file path=ppt/tags/tag434.xml><?xml version="1.0" encoding="utf-8"?>
<p:tagLst xmlns:p="http://schemas.openxmlformats.org/presentationml/2006/main">
  <p:tag name="AS_UNIQUEID" val="4043"/>
</p:tagLst>
</file>

<file path=ppt/tags/tag435.xml><?xml version="1.0" encoding="utf-8"?>
<p:tagLst xmlns:p="http://schemas.openxmlformats.org/presentationml/2006/main">
  <p:tag name="AS_UNIQUEID" val="4044"/>
</p:tagLst>
</file>

<file path=ppt/tags/tag436.xml><?xml version="1.0" encoding="utf-8"?>
<p:tagLst xmlns:p="http://schemas.openxmlformats.org/presentationml/2006/main">
  <p:tag name="AS_UNIQUEID" val="4045"/>
</p:tagLst>
</file>

<file path=ppt/tags/tag437.xml><?xml version="1.0" encoding="utf-8"?>
<p:tagLst xmlns:p="http://schemas.openxmlformats.org/presentationml/2006/main">
  <p:tag name="AS_UNIQUEID" val="4046"/>
</p:tagLst>
</file>

<file path=ppt/tags/tag438.xml><?xml version="1.0" encoding="utf-8"?>
<p:tagLst xmlns:p="http://schemas.openxmlformats.org/presentationml/2006/main">
  <p:tag name="AS_UNIQUEID" val="4047"/>
</p:tagLst>
</file>

<file path=ppt/tags/tag439.xml><?xml version="1.0" encoding="utf-8"?>
<p:tagLst xmlns:p="http://schemas.openxmlformats.org/presentationml/2006/main">
  <p:tag name="AS_UNIQUEID" val="4048"/>
</p:tagLst>
</file>

<file path=ppt/tags/tag440.xml><?xml version="1.0" encoding="utf-8"?>
<p:tagLst xmlns:p="http://schemas.openxmlformats.org/presentationml/2006/main">
  <p:tag name="AS_UNIQUEID" val="4049"/>
</p:tagLst>
</file>

<file path=ppt/tags/tag441.xml><?xml version="1.0" encoding="utf-8"?>
<p:tagLst xmlns:p="http://schemas.openxmlformats.org/presentationml/2006/main">
  <p:tag name="AS_UNIQUEID" val="4050"/>
</p:tagLst>
</file>

<file path=ppt/tags/tag442.xml><?xml version="1.0" encoding="utf-8"?>
<p:tagLst xmlns:p="http://schemas.openxmlformats.org/presentationml/2006/main">
  <p:tag name="AS_UNIQUEID" val="4051"/>
</p:tagLst>
</file>

<file path=ppt/tags/tag443.xml><?xml version="1.0" encoding="utf-8"?>
<p:tagLst xmlns:p="http://schemas.openxmlformats.org/presentationml/2006/main">
  <p:tag name="AS_UNIQUEID" val="4052"/>
</p:tagLst>
</file>

<file path=ppt/tags/tag444.xml><?xml version="1.0" encoding="utf-8"?>
<p:tagLst xmlns:p="http://schemas.openxmlformats.org/presentationml/2006/main">
  <p:tag name="AS_UNIQUEID" val="4053"/>
</p:tagLst>
</file>

<file path=ppt/tags/tag445.xml><?xml version="1.0" encoding="utf-8"?>
<p:tagLst xmlns:p="http://schemas.openxmlformats.org/presentationml/2006/main">
  <p:tag name="AS_UNIQUEID" val="4054"/>
</p:tagLst>
</file>

<file path=ppt/tags/tag446.xml><?xml version="1.0" encoding="utf-8"?>
<p:tagLst xmlns:p="http://schemas.openxmlformats.org/presentationml/2006/main">
  <p:tag name="AS_UNIQUEID" val="4055"/>
</p:tagLst>
</file>

<file path=ppt/tags/tag447.xml><?xml version="1.0" encoding="utf-8"?>
<p:tagLst xmlns:p="http://schemas.openxmlformats.org/presentationml/2006/main">
  <p:tag name="AS_UNIQUEID" val="4056"/>
</p:tagLst>
</file>

<file path=ppt/tags/tag448.xml><?xml version="1.0" encoding="utf-8"?>
<p:tagLst xmlns:p="http://schemas.openxmlformats.org/presentationml/2006/main">
  <p:tag name="AS_UNIQUEID" val="4057"/>
</p:tagLst>
</file>

<file path=ppt/tags/tag449.xml><?xml version="1.0" encoding="utf-8"?>
<p:tagLst xmlns:p="http://schemas.openxmlformats.org/presentationml/2006/main">
  <p:tag name="AS_UNIQUEID" val="4058"/>
</p:tagLst>
</file>

<file path=ppt/tags/tag450.xml><?xml version="1.0" encoding="utf-8"?>
<p:tagLst xmlns:p="http://schemas.openxmlformats.org/presentationml/2006/main">
  <p:tag name="AS_UNIQUEID" val="4059"/>
</p:tagLst>
</file>

<file path=ppt/tags/tag451.xml><?xml version="1.0" encoding="utf-8"?>
<p:tagLst xmlns:p="http://schemas.openxmlformats.org/presentationml/2006/main">
  <p:tag name="AS_UNIQUEID" val="4060"/>
</p:tagLst>
</file>

<file path=ppt/tags/tag452.xml><?xml version="1.0" encoding="utf-8"?>
<p:tagLst xmlns:p="http://schemas.openxmlformats.org/presentationml/2006/main">
  <p:tag name="AS_UNIQUEID" val="4061"/>
</p:tagLst>
</file>

<file path=ppt/tags/tag453.xml><?xml version="1.0" encoding="utf-8"?>
<p:tagLst xmlns:p="http://schemas.openxmlformats.org/presentationml/2006/main">
  <p:tag name="AS_UNIQUEID" val="4062"/>
</p:tagLst>
</file>

<file path=ppt/tags/tag454.xml><?xml version="1.0" encoding="utf-8"?>
<p:tagLst xmlns:p="http://schemas.openxmlformats.org/presentationml/2006/main">
  <p:tag name="AS_UNIQUEID" val="4063"/>
</p:tagLst>
</file>

<file path=ppt/tags/tag455.xml><?xml version="1.0" encoding="utf-8"?>
<p:tagLst xmlns:p="http://schemas.openxmlformats.org/presentationml/2006/main">
  <p:tag name="AS_UNIQUEID" val="4064"/>
</p:tagLst>
</file>

<file path=ppt/tags/tag456.xml><?xml version="1.0" encoding="utf-8"?>
<p:tagLst xmlns:p="http://schemas.openxmlformats.org/presentationml/2006/main">
  <p:tag name="AS_UNIQUEID" val="4065"/>
</p:tagLst>
</file>

<file path=ppt/tags/tag457.xml><?xml version="1.0" encoding="utf-8"?>
<p:tagLst xmlns:p="http://schemas.openxmlformats.org/presentationml/2006/main">
  <p:tag name="AS_UNIQUEID" val="4066"/>
</p:tagLst>
</file>

<file path=ppt/tags/tag458.xml><?xml version="1.0" encoding="utf-8"?>
<p:tagLst xmlns:p="http://schemas.openxmlformats.org/presentationml/2006/main">
  <p:tag name="AS_UNIQUEID" val="4067"/>
</p:tagLst>
</file>

<file path=ppt/tags/tag459.xml><?xml version="1.0" encoding="utf-8"?>
<p:tagLst xmlns:p="http://schemas.openxmlformats.org/presentationml/2006/main">
  <p:tag name="AS_UNIQUEID" val="4286"/>
</p:tagLst>
</file>

<file path=ppt/tags/tag460.xml><?xml version="1.0" encoding="utf-8"?>
<p:tagLst xmlns:p="http://schemas.openxmlformats.org/presentationml/2006/main">
  <p:tag name="AS_UNIQUEID" val="4069"/>
</p:tagLst>
</file>

<file path=ppt/tags/tag461.xml><?xml version="1.0" encoding="utf-8"?>
<p:tagLst xmlns:p="http://schemas.openxmlformats.org/presentationml/2006/main">
  <p:tag name="AS_UNIQUEID" val="4070"/>
</p:tagLst>
</file>

<file path=ppt/tags/tag462.xml><?xml version="1.0" encoding="utf-8"?>
<p:tagLst xmlns:p="http://schemas.openxmlformats.org/presentationml/2006/main">
  <p:tag name="AS_UNIQUEID" val="4071"/>
</p:tagLst>
</file>

<file path=ppt/tags/tag463.xml><?xml version="1.0" encoding="utf-8"?>
<p:tagLst xmlns:p="http://schemas.openxmlformats.org/presentationml/2006/main">
  <p:tag name="AS_UNIQUEID" val="4072"/>
</p:tagLst>
</file>

<file path=ppt/tags/tag464.xml><?xml version="1.0" encoding="utf-8"?>
<p:tagLst xmlns:p="http://schemas.openxmlformats.org/presentationml/2006/main">
  <p:tag name="AS_UNIQUEID" val="4287"/>
</p:tagLst>
</file>

<file path=ppt/tags/tag465.xml><?xml version="1.0" encoding="utf-8"?>
<p:tagLst xmlns:p="http://schemas.openxmlformats.org/presentationml/2006/main">
  <p:tag name="AS_UNIQUEID" val="4074"/>
</p:tagLst>
</file>

<file path=ppt/tags/tag466.xml><?xml version="1.0" encoding="utf-8"?>
<p:tagLst xmlns:p="http://schemas.openxmlformats.org/presentationml/2006/main">
  <p:tag name="AS_UNIQUEID" val="4075"/>
</p:tagLst>
</file>

<file path=ppt/tags/tag467.xml><?xml version="1.0" encoding="utf-8"?>
<p:tagLst xmlns:p="http://schemas.openxmlformats.org/presentationml/2006/main">
  <p:tag name="AS_UNIQUEID" val="4076"/>
</p:tagLst>
</file>

<file path=ppt/tags/tag468.xml><?xml version="1.0" encoding="utf-8"?>
<p:tagLst xmlns:p="http://schemas.openxmlformats.org/presentationml/2006/main">
  <p:tag name="AS_UNIQUEID" val="4288"/>
</p:tagLst>
</file>

<file path=ppt/tags/tag469.xml><?xml version="1.0" encoding="utf-8"?>
<p:tagLst xmlns:p="http://schemas.openxmlformats.org/presentationml/2006/main">
  <p:tag name="AS_UNIQUEID" val="4078"/>
</p:tagLst>
</file>

<file path=ppt/tags/tag470.xml><?xml version="1.0" encoding="utf-8"?>
<p:tagLst xmlns:p="http://schemas.openxmlformats.org/presentationml/2006/main">
  <p:tag name="AS_UNIQUEID" val="4079"/>
</p:tagLst>
</file>

<file path=ppt/tags/tag471.xml><?xml version="1.0" encoding="utf-8"?>
<p:tagLst xmlns:p="http://schemas.openxmlformats.org/presentationml/2006/main">
  <p:tag name="AS_UNIQUEID" val="4080"/>
</p:tagLst>
</file>

<file path=ppt/tags/tag472.xml><?xml version="1.0" encoding="utf-8"?>
<p:tagLst xmlns:p="http://schemas.openxmlformats.org/presentationml/2006/main">
  <p:tag name="AS_UNIQUEID" val="4081"/>
</p:tagLst>
</file>

<file path=ppt/tags/tag473.xml><?xml version="1.0" encoding="utf-8"?>
<p:tagLst xmlns:p="http://schemas.openxmlformats.org/presentationml/2006/main">
  <p:tag name="AS_UNIQUEID" val="4082"/>
</p:tagLst>
</file>

<file path=ppt/tags/tag474.xml><?xml version="1.0" encoding="utf-8"?>
<p:tagLst xmlns:p="http://schemas.openxmlformats.org/presentationml/2006/main">
  <p:tag name="AS_UNIQUEID" val="4083"/>
</p:tagLst>
</file>

<file path=ppt/tags/tag475.xml><?xml version="1.0" encoding="utf-8"?>
<p:tagLst xmlns:p="http://schemas.openxmlformats.org/presentationml/2006/main">
  <p:tag name="AS_UNIQUEID" val="4084"/>
</p:tagLst>
</file>

<file path=ppt/tags/tag476.xml><?xml version="1.0" encoding="utf-8"?>
<p:tagLst xmlns:p="http://schemas.openxmlformats.org/presentationml/2006/main">
  <p:tag name="AS_UNIQUEID" val="4085"/>
</p:tagLst>
</file>

<file path=ppt/tags/tag477.xml><?xml version="1.0" encoding="utf-8"?>
<p:tagLst xmlns:p="http://schemas.openxmlformats.org/presentationml/2006/main">
  <p:tag name="AS_UNIQUEID" val="4086"/>
</p:tagLst>
</file>

<file path=ppt/tags/tag478.xml><?xml version="1.0" encoding="utf-8"?>
<p:tagLst xmlns:p="http://schemas.openxmlformats.org/presentationml/2006/main">
  <p:tag name="AS_UNIQUEID" val="4087"/>
</p:tagLst>
</file>

<file path=ppt/tags/tag479.xml><?xml version="1.0" encoding="utf-8"?>
<p:tagLst xmlns:p="http://schemas.openxmlformats.org/presentationml/2006/main">
  <p:tag name="AS_UNIQUEID" val="4088"/>
</p:tagLst>
</file>

<file path=ppt/tags/tag480.xml><?xml version="1.0" encoding="utf-8"?>
<p:tagLst xmlns:p="http://schemas.openxmlformats.org/presentationml/2006/main">
  <p:tag name="AS_UNIQUEID" val="4089"/>
</p:tagLst>
</file>

<file path=ppt/tags/tag481.xml><?xml version="1.0" encoding="utf-8"?>
<p:tagLst xmlns:p="http://schemas.openxmlformats.org/presentationml/2006/main">
  <p:tag name="AS_UNIQUEID" val="4090"/>
</p:tagLst>
</file>

<file path=ppt/tags/tag482.xml><?xml version="1.0" encoding="utf-8"?>
<p:tagLst xmlns:p="http://schemas.openxmlformats.org/presentationml/2006/main">
  <p:tag name="AS_UNIQUEID" val="4091"/>
</p:tagLst>
</file>

<file path=ppt/tags/tag483.xml><?xml version="1.0" encoding="utf-8"?>
<p:tagLst xmlns:p="http://schemas.openxmlformats.org/presentationml/2006/main">
  <p:tag name="AS_UNIQUEID" val="4092"/>
</p:tagLst>
</file>

<file path=ppt/tags/tag484.xml><?xml version="1.0" encoding="utf-8"?>
<p:tagLst xmlns:p="http://schemas.openxmlformats.org/presentationml/2006/main">
  <p:tag name="AS_UNIQUEID" val="4093"/>
</p:tagLst>
</file>

<file path=ppt/tags/tag485.xml><?xml version="1.0" encoding="utf-8"?>
<p:tagLst xmlns:p="http://schemas.openxmlformats.org/presentationml/2006/main">
  <p:tag name="AS_UNIQUEID" val="4094"/>
</p:tagLst>
</file>

<file path=ppt/tags/tag486.xml><?xml version="1.0" encoding="utf-8"?>
<p:tagLst xmlns:p="http://schemas.openxmlformats.org/presentationml/2006/main">
  <p:tag name="AS_UNIQUEID" val="4095"/>
</p:tagLst>
</file>

<file path=ppt/tags/tag487.xml><?xml version="1.0" encoding="utf-8"?>
<p:tagLst xmlns:p="http://schemas.openxmlformats.org/presentationml/2006/main">
  <p:tag name="AS_UNIQUEID" val="4096"/>
</p:tagLst>
</file>

<file path=ppt/tags/tag488.xml><?xml version="1.0" encoding="utf-8"?>
<p:tagLst xmlns:p="http://schemas.openxmlformats.org/presentationml/2006/main">
  <p:tag name="AS_UNIQUEID" val="4097"/>
</p:tagLst>
</file>

<file path=ppt/tags/tag489.xml><?xml version="1.0" encoding="utf-8"?>
<p:tagLst xmlns:p="http://schemas.openxmlformats.org/presentationml/2006/main">
  <p:tag name="AS_UNIQUEID" val="4098"/>
</p:tagLst>
</file>

<file path=ppt/tags/tag490.xml><?xml version="1.0" encoding="utf-8"?>
<p:tagLst xmlns:p="http://schemas.openxmlformats.org/presentationml/2006/main">
  <p:tag name="AS_UNIQUEID" val="4099"/>
</p:tagLst>
</file>

<file path=ppt/tags/tag491.xml><?xml version="1.0" encoding="utf-8"?>
<p:tagLst xmlns:p="http://schemas.openxmlformats.org/presentationml/2006/main">
  <p:tag name="AS_UNIQUEID" val="4100"/>
</p:tagLst>
</file>

<file path=ppt/tags/tag492.xml><?xml version="1.0" encoding="utf-8"?>
<p:tagLst xmlns:p="http://schemas.openxmlformats.org/presentationml/2006/main">
  <p:tag name="AS_UNIQUEID" val="4101"/>
</p:tagLst>
</file>

<file path=ppt/tags/tag493.xml><?xml version="1.0" encoding="utf-8"?>
<p:tagLst xmlns:p="http://schemas.openxmlformats.org/presentationml/2006/main">
  <p:tag name="AS_UNIQUEID" val="4102"/>
</p:tagLst>
</file>

<file path=ppt/tags/tag494.xml><?xml version="1.0" encoding="utf-8"?>
<p:tagLst xmlns:p="http://schemas.openxmlformats.org/presentationml/2006/main">
  <p:tag name="AS_UNIQUEID" val="4103"/>
</p:tagLst>
</file>

<file path=ppt/tags/tag495.xml><?xml version="1.0" encoding="utf-8"?>
<p:tagLst xmlns:p="http://schemas.openxmlformats.org/presentationml/2006/main">
  <p:tag name="AS_UNIQUEID" val="4104"/>
</p:tagLst>
</file>

<file path=ppt/tags/tag496.xml><?xml version="1.0" encoding="utf-8"?>
<p:tagLst xmlns:p="http://schemas.openxmlformats.org/presentationml/2006/main">
  <p:tag name="AS_UNIQUEID" val="4105"/>
</p:tagLst>
</file>

<file path=ppt/tags/tag497.xml><?xml version="1.0" encoding="utf-8"?>
<p:tagLst xmlns:p="http://schemas.openxmlformats.org/presentationml/2006/main">
  <p:tag name="AS_UNIQUEID" val="4106"/>
</p:tagLst>
</file>

<file path=ppt/tags/tag498.xml><?xml version="1.0" encoding="utf-8"?>
<p:tagLst xmlns:p="http://schemas.openxmlformats.org/presentationml/2006/main">
  <p:tag name="AS_UNIQUEID" val="4107"/>
</p:tagLst>
</file>

<file path=ppt/tags/tag499.xml><?xml version="1.0" encoding="utf-8"?>
<p:tagLst xmlns:p="http://schemas.openxmlformats.org/presentationml/2006/main">
  <p:tag name="AS_UNIQUEID" val="4108"/>
</p:tagLst>
</file>

<file path=ppt/tags/tag500.xml><?xml version="1.0" encoding="utf-8"?>
<p:tagLst xmlns:p="http://schemas.openxmlformats.org/presentationml/2006/main">
  <p:tag name="AS_UNIQUEID" val="4109"/>
</p:tagLst>
</file>

<file path=ppt/tags/tag501.xml><?xml version="1.0" encoding="utf-8"?>
<p:tagLst xmlns:p="http://schemas.openxmlformats.org/presentationml/2006/main">
  <p:tag name="AS_UNIQUEID" val="4110"/>
</p:tagLst>
</file>

<file path=ppt/tags/tag502.xml><?xml version="1.0" encoding="utf-8"?>
<p:tagLst xmlns:p="http://schemas.openxmlformats.org/presentationml/2006/main">
  <p:tag name="AS_UNIQUEID" val="4111"/>
</p:tagLst>
</file>

<file path=ppt/tags/tag503.xml><?xml version="1.0" encoding="utf-8"?>
<p:tagLst xmlns:p="http://schemas.openxmlformats.org/presentationml/2006/main">
  <p:tag name="AS_UNIQUEID" val="4112"/>
</p:tagLst>
</file>

<file path=ppt/tags/tag504.xml><?xml version="1.0" encoding="utf-8"?>
<p:tagLst xmlns:p="http://schemas.openxmlformats.org/presentationml/2006/main">
  <p:tag name="AS_UNIQUEID" val="4113"/>
</p:tagLst>
</file>

<file path=ppt/tags/tag505.xml><?xml version="1.0" encoding="utf-8"?>
<p:tagLst xmlns:p="http://schemas.openxmlformats.org/presentationml/2006/main">
  <p:tag name="AS_UNIQUEID" val="4114"/>
</p:tagLst>
</file>

<file path=ppt/tags/tag506.xml><?xml version="1.0" encoding="utf-8"?>
<p:tagLst xmlns:p="http://schemas.openxmlformats.org/presentationml/2006/main">
  <p:tag name="AS_UNIQUEID" val="4115"/>
</p:tagLst>
</file>

<file path=ppt/tags/tag507.xml><?xml version="1.0" encoding="utf-8"?>
<p:tagLst xmlns:p="http://schemas.openxmlformats.org/presentationml/2006/main">
  <p:tag name="AS_UNIQUEID" val="4116"/>
</p:tagLst>
</file>

<file path=ppt/tags/tag508.xml><?xml version="1.0" encoding="utf-8"?>
<p:tagLst xmlns:p="http://schemas.openxmlformats.org/presentationml/2006/main">
  <p:tag name="AS_UNIQUEID" val="4117"/>
</p:tagLst>
</file>

<file path=ppt/tags/tag509.xml><?xml version="1.0" encoding="utf-8"?>
<p:tagLst xmlns:p="http://schemas.openxmlformats.org/presentationml/2006/main">
  <p:tag name="AS_UNIQUEID" val="4118"/>
</p:tagLst>
</file>

<file path=ppt/tags/tag510.xml><?xml version="1.0" encoding="utf-8"?>
<p:tagLst xmlns:p="http://schemas.openxmlformats.org/presentationml/2006/main">
  <p:tag name="AS_UNIQUEID" val="4119"/>
</p:tagLst>
</file>

<file path=ppt/tags/tag511.xml><?xml version="1.0" encoding="utf-8"?>
<p:tagLst xmlns:p="http://schemas.openxmlformats.org/presentationml/2006/main">
  <p:tag name="AS_UNIQUEID" val="4120"/>
</p:tagLst>
</file>

<file path=ppt/tags/tag512.xml><?xml version="1.0" encoding="utf-8"?>
<p:tagLst xmlns:p="http://schemas.openxmlformats.org/presentationml/2006/main">
  <p:tag name="AS_UNIQUEID" val="4121"/>
</p:tagLst>
</file>

<file path=ppt/tags/tag513.xml><?xml version="1.0" encoding="utf-8"?>
<p:tagLst xmlns:p="http://schemas.openxmlformats.org/presentationml/2006/main">
  <p:tag name="AS_UNIQUEID" val="4122"/>
</p:tagLst>
</file>

<file path=ppt/tags/tag514.xml><?xml version="1.0" encoding="utf-8"?>
<p:tagLst xmlns:p="http://schemas.openxmlformats.org/presentationml/2006/main">
  <p:tag name="AS_UNIQUEID" val="4123"/>
</p:tagLst>
</file>

<file path=ppt/tags/tag515.xml><?xml version="1.0" encoding="utf-8"?>
<p:tagLst xmlns:p="http://schemas.openxmlformats.org/presentationml/2006/main">
  <p:tag name="AS_UNIQUEID" val="4124"/>
</p:tagLst>
</file>

<file path=ppt/tags/tag516.xml><?xml version="1.0" encoding="utf-8"?>
<p:tagLst xmlns:p="http://schemas.openxmlformats.org/presentationml/2006/main">
  <p:tag name="AS_UNIQUEID" val="4125"/>
</p:tagLst>
</file>

<file path=ppt/tags/tag517.xml><?xml version="1.0" encoding="utf-8"?>
<p:tagLst xmlns:p="http://schemas.openxmlformats.org/presentationml/2006/main">
  <p:tag name="AS_UNIQUEID" val="4126"/>
</p:tagLst>
</file>

<file path=ppt/tags/tag518.xml><?xml version="1.0" encoding="utf-8"?>
<p:tagLst xmlns:p="http://schemas.openxmlformats.org/presentationml/2006/main">
  <p:tag name="AS_UNIQUEID" val="4127"/>
</p:tagLst>
</file>

<file path=ppt/tags/tag519.xml><?xml version="1.0" encoding="utf-8"?>
<p:tagLst xmlns:p="http://schemas.openxmlformats.org/presentationml/2006/main">
  <p:tag name="AS_UNIQUEID" val="4128"/>
</p:tagLst>
</file>

<file path=ppt/tags/tag520.xml><?xml version="1.0" encoding="utf-8"?>
<p:tagLst xmlns:p="http://schemas.openxmlformats.org/presentationml/2006/main">
  <p:tag name="AS_UNIQUEID" val="4129"/>
</p:tagLst>
</file>

<file path=ppt/tags/tag521.xml><?xml version="1.0" encoding="utf-8"?>
<p:tagLst xmlns:p="http://schemas.openxmlformats.org/presentationml/2006/main">
  <p:tag name="AS_UNIQUEID" val="4130"/>
</p:tagLst>
</file>

<file path=ppt/tags/tag522.xml><?xml version="1.0" encoding="utf-8"?>
<p:tagLst xmlns:p="http://schemas.openxmlformats.org/presentationml/2006/main">
  <p:tag name="AS_UNIQUEID" val="4131"/>
</p:tagLst>
</file>

<file path=ppt/tags/tag523.xml><?xml version="1.0" encoding="utf-8"?>
<p:tagLst xmlns:p="http://schemas.openxmlformats.org/presentationml/2006/main">
  <p:tag name="AS_UNIQUEID" val="4132"/>
</p:tagLst>
</file>

<file path=ppt/tags/tag524.xml><?xml version="1.0" encoding="utf-8"?>
<p:tagLst xmlns:p="http://schemas.openxmlformats.org/presentationml/2006/main">
  <p:tag name="AS_UNIQUEID" val="4133"/>
</p:tagLst>
</file>

<file path=ppt/tags/tag525.xml><?xml version="1.0" encoding="utf-8"?>
<p:tagLst xmlns:p="http://schemas.openxmlformats.org/presentationml/2006/main">
  <p:tag name="AS_UNIQUEID" val="4134"/>
</p:tagLst>
</file>

<file path=ppt/tags/tag526.xml><?xml version="1.0" encoding="utf-8"?>
<p:tagLst xmlns:p="http://schemas.openxmlformats.org/presentationml/2006/main">
  <p:tag name="AS_UNIQUEID" val="4135"/>
</p:tagLst>
</file>

<file path=ppt/tags/tag527.xml><?xml version="1.0" encoding="utf-8"?>
<p:tagLst xmlns:p="http://schemas.openxmlformats.org/presentationml/2006/main">
  <p:tag name="AS_UNIQUEID" val="4136"/>
</p:tagLst>
</file>

<file path=ppt/tags/tag528.xml><?xml version="1.0" encoding="utf-8"?>
<p:tagLst xmlns:p="http://schemas.openxmlformats.org/presentationml/2006/main">
  <p:tag name="AS_UNIQUEID" val="4137"/>
</p:tagLst>
</file>

<file path=ppt/tags/tag529.xml><?xml version="1.0" encoding="utf-8"?>
<p:tagLst xmlns:p="http://schemas.openxmlformats.org/presentationml/2006/main">
  <p:tag name="AS_UNIQUEID" val="4138"/>
</p:tagLst>
</file>

<file path=ppt/tags/tag530.xml><?xml version="1.0" encoding="utf-8"?>
<p:tagLst xmlns:p="http://schemas.openxmlformats.org/presentationml/2006/main">
  <p:tag name="AS_UNIQUEID" val="4139"/>
</p:tagLst>
</file>

<file path=ppt/tags/tag531.xml><?xml version="1.0" encoding="utf-8"?>
<p:tagLst xmlns:p="http://schemas.openxmlformats.org/presentationml/2006/main">
  <p:tag name="AS_UNIQUEID" val="4140"/>
</p:tagLst>
</file>

<file path=ppt/tags/tag532.xml><?xml version="1.0" encoding="utf-8"?>
<p:tagLst xmlns:p="http://schemas.openxmlformats.org/presentationml/2006/main">
  <p:tag name="AS_UNIQUEID" val="4141"/>
</p:tagLst>
</file>

<file path=ppt/tags/tag533.xml><?xml version="1.0" encoding="utf-8"?>
<p:tagLst xmlns:p="http://schemas.openxmlformats.org/presentationml/2006/main">
  <p:tag name="AS_UNIQUEID" val="4142"/>
</p:tagLst>
</file>

<file path=ppt/tags/tag534.xml><?xml version="1.0" encoding="utf-8"?>
<p:tagLst xmlns:p="http://schemas.openxmlformats.org/presentationml/2006/main">
  <p:tag name="AS_UNIQUEID" val="4143"/>
</p:tagLst>
</file>

<file path=ppt/tags/tag535.xml><?xml version="1.0" encoding="utf-8"?>
<p:tagLst xmlns:p="http://schemas.openxmlformats.org/presentationml/2006/main">
  <p:tag name="AS_UNIQUEID" val="4144"/>
</p:tagLst>
</file>

<file path=ppt/tags/tag536.xml><?xml version="1.0" encoding="utf-8"?>
<p:tagLst xmlns:p="http://schemas.openxmlformats.org/presentationml/2006/main">
  <p:tag name="AS_UNIQUEID" val="4145"/>
</p:tagLst>
</file>

<file path=ppt/tags/tag537.xml><?xml version="1.0" encoding="utf-8"?>
<p:tagLst xmlns:p="http://schemas.openxmlformats.org/presentationml/2006/main">
  <p:tag name="AS_UNIQUEID" val="4146"/>
</p:tagLst>
</file>

<file path=ppt/tags/tag538.xml><?xml version="1.0" encoding="utf-8"?>
<p:tagLst xmlns:p="http://schemas.openxmlformats.org/presentationml/2006/main">
  <p:tag name="AS_UNIQUEID" val="4147"/>
</p:tagLst>
</file>

<file path=ppt/tags/tag539.xml><?xml version="1.0" encoding="utf-8"?>
<p:tagLst xmlns:p="http://schemas.openxmlformats.org/presentationml/2006/main">
  <p:tag name="AS_UNIQUEID" val="4148"/>
</p:tagLst>
</file>

<file path=ppt/tags/tag540.xml><?xml version="1.0" encoding="utf-8"?>
<p:tagLst xmlns:p="http://schemas.openxmlformats.org/presentationml/2006/main">
  <p:tag name="AS_UNIQUEID" val="4149"/>
</p:tagLst>
</file>

<file path=ppt/tags/tag541.xml><?xml version="1.0" encoding="utf-8"?>
<p:tagLst xmlns:p="http://schemas.openxmlformats.org/presentationml/2006/main">
  <p:tag name="AS_UNIQUEID" val="4150"/>
</p:tagLst>
</file>

<file path=ppt/tags/tag542.xml><?xml version="1.0" encoding="utf-8"?>
<p:tagLst xmlns:p="http://schemas.openxmlformats.org/presentationml/2006/main">
  <p:tag name="AS_UNIQUEID" val="4151"/>
</p:tagLst>
</file>

<file path=ppt/tags/tag543.xml><?xml version="1.0" encoding="utf-8"?>
<p:tagLst xmlns:p="http://schemas.openxmlformats.org/presentationml/2006/main">
  <p:tag name="AS_UNIQUEID" val="4152"/>
</p:tagLst>
</file>

<file path=ppt/tags/tag544.xml><?xml version="1.0" encoding="utf-8"?>
<p:tagLst xmlns:p="http://schemas.openxmlformats.org/presentationml/2006/main">
  <p:tag name="AS_UNIQUEID" val="4153"/>
</p:tagLst>
</file>

<file path=ppt/tags/tag545.xml><?xml version="1.0" encoding="utf-8"?>
<p:tagLst xmlns:p="http://schemas.openxmlformats.org/presentationml/2006/main">
  <p:tag name="AS_UNIQUEID" val="4154"/>
</p:tagLst>
</file>

<file path=ppt/tags/tag546.xml><?xml version="1.0" encoding="utf-8"?>
<p:tagLst xmlns:p="http://schemas.openxmlformats.org/presentationml/2006/main">
  <p:tag name="AS_UNIQUEID" val="4155"/>
</p:tagLst>
</file>

<file path=ppt/tags/tag547.xml><?xml version="1.0" encoding="utf-8"?>
<p:tagLst xmlns:p="http://schemas.openxmlformats.org/presentationml/2006/main">
  <p:tag name="AS_UNIQUEID" val="4156"/>
</p:tagLst>
</file>

<file path=ppt/tags/tag548.xml><?xml version="1.0" encoding="utf-8"?>
<p:tagLst xmlns:p="http://schemas.openxmlformats.org/presentationml/2006/main">
  <p:tag name="AS_UNIQUEID" val="4157"/>
</p:tagLst>
</file>

<file path=ppt/tags/tag549.xml><?xml version="1.0" encoding="utf-8"?>
<p:tagLst xmlns:p="http://schemas.openxmlformats.org/presentationml/2006/main">
  <p:tag name="AS_UNIQUEID" val="4158"/>
</p:tagLst>
</file>

<file path=ppt/tags/tag550.xml><?xml version="1.0" encoding="utf-8"?>
<p:tagLst xmlns:p="http://schemas.openxmlformats.org/presentationml/2006/main">
  <p:tag name="AS_UNIQUEID" val="4159"/>
</p:tagLst>
</file>

<file path=ppt/tags/tag551.xml><?xml version="1.0" encoding="utf-8"?>
<p:tagLst xmlns:p="http://schemas.openxmlformats.org/presentationml/2006/main">
  <p:tag name="AS_UNIQUEID" val="4160"/>
</p:tagLst>
</file>

<file path=ppt/tags/tag552.xml><?xml version="1.0" encoding="utf-8"?>
<p:tagLst xmlns:p="http://schemas.openxmlformats.org/presentationml/2006/main">
  <p:tag name="AS_UNIQUEID" val="4161"/>
</p:tagLst>
</file>

<file path=ppt/tags/tag553.xml><?xml version="1.0" encoding="utf-8"?>
<p:tagLst xmlns:p="http://schemas.openxmlformats.org/presentationml/2006/main">
  <p:tag name="AS_UNIQUEID" val="4162"/>
</p:tagLst>
</file>

<file path=ppt/tags/tag554.xml><?xml version="1.0" encoding="utf-8"?>
<p:tagLst xmlns:p="http://schemas.openxmlformats.org/presentationml/2006/main">
  <p:tag name="AS_UNIQUEID" val="4163"/>
</p:tagLst>
</file>

<file path=ppt/tags/tag555.xml><?xml version="1.0" encoding="utf-8"?>
<p:tagLst xmlns:p="http://schemas.openxmlformats.org/presentationml/2006/main">
  <p:tag name="AS_UNIQUEID" val="4164"/>
</p:tagLst>
</file>

<file path=ppt/tags/tag556.xml><?xml version="1.0" encoding="utf-8"?>
<p:tagLst xmlns:p="http://schemas.openxmlformats.org/presentationml/2006/main">
  <p:tag name="AS_UNIQUEID" val="4165"/>
</p:tagLst>
</file>

<file path=ppt/tags/tag557.xml><?xml version="1.0" encoding="utf-8"?>
<p:tagLst xmlns:p="http://schemas.openxmlformats.org/presentationml/2006/main">
  <p:tag name="AS_UNIQUEID" val="4166"/>
</p:tagLst>
</file>

<file path=ppt/tags/tag558.xml><?xml version="1.0" encoding="utf-8"?>
<p:tagLst xmlns:p="http://schemas.openxmlformats.org/presentationml/2006/main">
  <p:tag name="AS_UNIQUEID" val="4167"/>
</p:tagLst>
</file>

<file path=ppt/tags/tag559.xml><?xml version="1.0" encoding="utf-8"?>
<p:tagLst xmlns:p="http://schemas.openxmlformats.org/presentationml/2006/main">
  <p:tag name="AS_UNIQUEID" val="4168"/>
</p:tagLst>
</file>

<file path=ppt/tags/tag560.xml><?xml version="1.0" encoding="utf-8"?>
<p:tagLst xmlns:p="http://schemas.openxmlformats.org/presentationml/2006/main">
  <p:tag name="AS_UNIQUEID" val="4169"/>
</p:tagLst>
</file>

<file path=ppt/tags/tag561.xml><?xml version="1.0" encoding="utf-8"?>
<p:tagLst xmlns:p="http://schemas.openxmlformats.org/presentationml/2006/main">
  <p:tag name="AS_UNIQUEID" val="4170"/>
</p:tagLst>
</file>

<file path=ppt/tags/tag562.xml><?xml version="1.0" encoding="utf-8"?>
<p:tagLst xmlns:p="http://schemas.openxmlformats.org/presentationml/2006/main">
  <p:tag name="AS_UNIQUEID" val="4171"/>
</p:tagLst>
</file>

<file path=ppt/tags/tag563.xml><?xml version="1.0" encoding="utf-8"?>
<p:tagLst xmlns:p="http://schemas.openxmlformats.org/presentationml/2006/main">
  <p:tag name="AS_UNIQUEID" val="4172"/>
</p:tagLst>
</file>

<file path=ppt/tags/tag564.xml><?xml version="1.0" encoding="utf-8"?>
<p:tagLst xmlns:p="http://schemas.openxmlformats.org/presentationml/2006/main">
  <p:tag name="AS_UNIQUEID" val="4173"/>
</p:tagLst>
</file>

<file path=ppt/tags/tag565.xml><?xml version="1.0" encoding="utf-8"?>
<p:tagLst xmlns:p="http://schemas.openxmlformats.org/presentationml/2006/main">
  <p:tag name="AS_UNIQUEID" val="4174"/>
</p:tagLst>
</file>

<file path=ppt/tags/tag566.xml><?xml version="1.0" encoding="utf-8"?>
<p:tagLst xmlns:p="http://schemas.openxmlformats.org/presentationml/2006/main">
  <p:tag name="AS_UNIQUEID" val="4175"/>
</p:tagLst>
</file>

<file path=ppt/tags/tag567.xml><?xml version="1.0" encoding="utf-8"?>
<p:tagLst xmlns:p="http://schemas.openxmlformats.org/presentationml/2006/main">
  <p:tag name="AS_UNIQUEID" val="4176"/>
</p:tagLst>
</file>

<file path=ppt/tags/tag568.xml><?xml version="1.0" encoding="utf-8"?>
<p:tagLst xmlns:p="http://schemas.openxmlformats.org/presentationml/2006/main">
  <p:tag name="AS_UNIQUEID" val="4177"/>
</p:tagLst>
</file>

<file path=ppt/tags/tag569.xml><?xml version="1.0" encoding="utf-8"?>
<p:tagLst xmlns:p="http://schemas.openxmlformats.org/presentationml/2006/main">
  <p:tag name="AS_UNIQUEID" val="4178"/>
</p:tagLst>
</file>

<file path=ppt/tags/tag570.xml><?xml version="1.0" encoding="utf-8"?>
<p:tagLst xmlns:p="http://schemas.openxmlformats.org/presentationml/2006/main">
  <p:tag name="AS_UNIQUEID" val="4179"/>
</p:tagLst>
</file>

<file path=ppt/tags/tag571.xml><?xml version="1.0" encoding="utf-8"?>
<p:tagLst xmlns:p="http://schemas.openxmlformats.org/presentationml/2006/main">
  <p:tag name="AS_UNIQUEID" val="4180"/>
</p:tagLst>
</file>

<file path=ppt/tags/tag572.xml><?xml version="1.0" encoding="utf-8"?>
<p:tagLst xmlns:p="http://schemas.openxmlformats.org/presentationml/2006/main">
  <p:tag name="AS_UNIQUEID" val="4181"/>
</p:tagLst>
</file>

<file path=ppt/tags/tag573.xml><?xml version="1.0" encoding="utf-8"?>
<p:tagLst xmlns:p="http://schemas.openxmlformats.org/presentationml/2006/main">
  <p:tag name="AS_UNIQUEID" val="4182"/>
</p:tagLst>
</file>

<file path=ppt/tags/tag574.xml><?xml version="1.0" encoding="utf-8"?>
<p:tagLst xmlns:p="http://schemas.openxmlformats.org/presentationml/2006/main">
  <p:tag name="AS_UNIQUEID" val="4183"/>
</p:tagLst>
</file>

<file path=ppt/tags/tag575.xml><?xml version="1.0" encoding="utf-8"?>
<p:tagLst xmlns:p="http://schemas.openxmlformats.org/presentationml/2006/main">
  <p:tag name="AS_UNIQUEID" val="4184"/>
</p:tagLst>
</file>

<file path=ppt/tags/tag576.xml><?xml version="1.0" encoding="utf-8"?>
<p:tagLst xmlns:p="http://schemas.openxmlformats.org/presentationml/2006/main">
  <p:tag name="AS_UNIQUEID" val="4185"/>
</p:tagLst>
</file>

<file path=ppt/tags/tag577.xml><?xml version="1.0" encoding="utf-8"?>
<p:tagLst xmlns:p="http://schemas.openxmlformats.org/presentationml/2006/main">
  <p:tag name="AS_UNIQUEID" val="4186"/>
</p:tagLst>
</file>

<file path=ppt/tags/tag578.xml><?xml version="1.0" encoding="utf-8"?>
<p:tagLst xmlns:p="http://schemas.openxmlformats.org/presentationml/2006/main">
  <p:tag name="AS_UNIQUEID" val="4187"/>
</p:tagLst>
</file>

<file path=ppt/tags/tag579.xml><?xml version="1.0" encoding="utf-8"?>
<p:tagLst xmlns:p="http://schemas.openxmlformats.org/presentationml/2006/main">
  <p:tag name="AS_UNIQUEID" val="4188"/>
</p:tagLst>
</file>

<file path=ppt/tags/tag580.xml><?xml version="1.0" encoding="utf-8"?>
<p:tagLst xmlns:p="http://schemas.openxmlformats.org/presentationml/2006/main">
  <p:tag name="AS_UNIQUEID" val="4189"/>
</p:tagLst>
</file>

<file path=ppt/tags/tag581.xml><?xml version="1.0" encoding="utf-8"?>
<p:tagLst xmlns:p="http://schemas.openxmlformats.org/presentationml/2006/main">
  <p:tag name="AS_UNIQUEID" val="4190"/>
</p:tagLst>
</file>

<file path=ppt/tags/tag582.xml><?xml version="1.0" encoding="utf-8"?>
<p:tagLst xmlns:p="http://schemas.openxmlformats.org/presentationml/2006/main">
  <p:tag name="AS_UNIQUEID" val="4191"/>
</p:tagLst>
</file>

<file path=ppt/tags/tag583.xml><?xml version="1.0" encoding="utf-8"?>
<p:tagLst xmlns:p="http://schemas.openxmlformats.org/presentationml/2006/main">
  <p:tag name="AS_UNIQUEID" val="4192"/>
</p:tagLst>
</file>

<file path=ppt/tags/tag584.xml><?xml version="1.0" encoding="utf-8"?>
<p:tagLst xmlns:p="http://schemas.openxmlformats.org/presentationml/2006/main">
  <p:tag name="AS_UNIQUEID" val="4193"/>
</p:tagLst>
</file>

<file path=ppt/tags/tag585.xml><?xml version="1.0" encoding="utf-8"?>
<p:tagLst xmlns:p="http://schemas.openxmlformats.org/presentationml/2006/main">
  <p:tag name="AS_UNIQUEID" val="4194"/>
</p:tagLst>
</file>

<file path=ppt/tags/tag586.xml><?xml version="1.0" encoding="utf-8"?>
<p:tagLst xmlns:p="http://schemas.openxmlformats.org/presentationml/2006/main">
  <p:tag name="AS_UNIQUEID" val="4195"/>
</p:tagLst>
</file>

<file path=ppt/tags/tag587.xml><?xml version="1.0" encoding="utf-8"?>
<p:tagLst xmlns:p="http://schemas.openxmlformats.org/presentationml/2006/main">
  <p:tag name="AS_UNIQUEID" val="4196"/>
</p:tagLst>
</file>

<file path=ppt/tags/tag588.xml><?xml version="1.0" encoding="utf-8"?>
<p:tagLst xmlns:p="http://schemas.openxmlformats.org/presentationml/2006/main">
  <p:tag name="AS_UNIQUEID" val="4197"/>
</p:tagLst>
</file>

<file path=ppt/tags/tag589.xml><?xml version="1.0" encoding="utf-8"?>
<p:tagLst xmlns:p="http://schemas.openxmlformats.org/presentationml/2006/main">
  <p:tag name="AS_UNIQUEID" val="4198"/>
</p:tagLst>
</file>

<file path=ppt/tags/tag590.xml><?xml version="1.0" encoding="utf-8"?>
<p:tagLst xmlns:p="http://schemas.openxmlformats.org/presentationml/2006/main">
  <p:tag name="AS_UNIQUEID" val="4199"/>
</p:tagLst>
</file>

<file path=ppt/tags/tag591.xml><?xml version="1.0" encoding="utf-8"?>
<p:tagLst xmlns:p="http://schemas.openxmlformats.org/presentationml/2006/main">
  <p:tag name="AS_UNIQUEID" val="4200"/>
</p:tagLst>
</file>

<file path=ppt/tags/tag592.xml><?xml version="1.0" encoding="utf-8"?>
<p:tagLst xmlns:p="http://schemas.openxmlformats.org/presentationml/2006/main">
  <p:tag name="AS_UNIQUEID" val="4201"/>
</p:tagLst>
</file>

<file path=ppt/tags/tag593.xml><?xml version="1.0" encoding="utf-8"?>
<p:tagLst xmlns:p="http://schemas.openxmlformats.org/presentationml/2006/main">
  <p:tag name="AS_UNIQUEID" val="4202"/>
</p:tagLst>
</file>

<file path=ppt/tags/tag594.xml><?xml version="1.0" encoding="utf-8"?>
<p:tagLst xmlns:p="http://schemas.openxmlformats.org/presentationml/2006/main">
  <p:tag name="AS_UNIQUEID" val="4203"/>
</p:tagLst>
</file>

<file path=ppt/tags/tag595.xml><?xml version="1.0" encoding="utf-8"?>
<p:tagLst xmlns:p="http://schemas.openxmlformats.org/presentationml/2006/main">
  <p:tag name="AS_UNIQUEID" val="4204"/>
</p:tagLst>
</file>

<file path=ppt/tags/tag596.xml><?xml version="1.0" encoding="utf-8"?>
<p:tagLst xmlns:p="http://schemas.openxmlformats.org/presentationml/2006/main">
  <p:tag name="AS_UNIQUEID" val="4205"/>
</p:tagLst>
</file>

<file path=ppt/tags/tag597.xml><?xml version="1.0" encoding="utf-8"?>
<p:tagLst xmlns:p="http://schemas.openxmlformats.org/presentationml/2006/main">
  <p:tag name="AS_UNIQUEID" val="4206"/>
</p:tagLst>
</file>

<file path=ppt/tags/tag598.xml><?xml version="1.0" encoding="utf-8"?>
<p:tagLst xmlns:p="http://schemas.openxmlformats.org/presentationml/2006/main">
  <p:tag name="AS_UNIQUEID" val="4207"/>
</p:tagLst>
</file>

<file path=ppt/tags/tag599.xml><?xml version="1.0" encoding="utf-8"?>
<p:tagLst xmlns:p="http://schemas.openxmlformats.org/presentationml/2006/main">
  <p:tag name="AS_UNIQUEID" val="4208"/>
</p:tagLst>
</file>

<file path=ppt/tags/tag600.xml><?xml version="1.0" encoding="utf-8"?>
<p:tagLst xmlns:p="http://schemas.openxmlformats.org/presentationml/2006/main">
  <p:tag name="AS_UNIQUEID" val="4209"/>
</p:tagLst>
</file>

<file path=ppt/tags/tag601.xml><?xml version="1.0" encoding="utf-8"?>
<p:tagLst xmlns:p="http://schemas.openxmlformats.org/presentationml/2006/main">
  <p:tag name="AS_UNIQUEID" val="4210"/>
</p:tagLst>
</file>

<file path=ppt/tags/tag602.xml><?xml version="1.0" encoding="utf-8"?>
<p:tagLst xmlns:p="http://schemas.openxmlformats.org/presentationml/2006/main">
  <p:tag name="AS_UNIQUEID" val="4211"/>
</p:tagLst>
</file>

<file path=ppt/tags/tag603.xml><?xml version="1.0" encoding="utf-8"?>
<p:tagLst xmlns:p="http://schemas.openxmlformats.org/presentationml/2006/main">
  <p:tag name="AS_UNIQUEID" val="4212"/>
</p:tagLst>
</file>

<file path=ppt/tags/tag604.xml><?xml version="1.0" encoding="utf-8"?>
<p:tagLst xmlns:p="http://schemas.openxmlformats.org/presentationml/2006/main">
  <p:tag name="AS_UNIQUEID" val="4213"/>
</p:tagLst>
</file>

<file path=ppt/tags/tag605.xml><?xml version="1.0" encoding="utf-8"?>
<p:tagLst xmlns:p="http://schemas.openxmlformats.org/presentationml/2006/main">
  <p:tag name="AS_UNIQUEID" val="4214"/>
</p:tagLst>
</file>

<file path=ppt/tags/tag606.xml><?xml version="1.0" encoding="utf-8"?>
<p:tagLst xmlns:p="http://schemas.openxmlformats.org/presentationml/2006/main">
  <p:tag name="AS_UNIQUEID" val="4289"/>
</p:tagLst>
</file>

<file path=ppt/tags/tag607.xml><?xml version="1.0" encoding="utf-8"?>
<p:tagLst xmlns:p="http://schemas.openxmlformats.org/presentationml/2006/main">
  <p:tag name="AS_UNIQUEID" val="481"/>
</p:tagLst>
</file>

<file path=ppt/tags/tag608.xml><?xml version="1.0" encoding="utf-8"?>
<p:tagLst xmlns:p="http://schemas.openxmlformats.org/presentationml/2006/main">
  <p:tag name="AS_UNIQUEID" val="482"/>
</p:tagLst>
</file>

<file path=ppt/tags/tag609.xml><?xml version="1.0" encoding="utf-8"?>
<p:tagLst xmlns:p="http://schemas.openxmlformats.org/presentationml/2006/main">
  <p:tag name="AS_UNIQUEID" val="483"/>
</p:tagLst>
</file>

<file path=ppt/tags/tag610.xml><?xml version="1.0" encoding="utf-8"?>
<p:tagLst xmlns:p="http://schemas.openxmlformats.org/presentationml/2006/main">
  <p:tag name="AS_UNIQUEID" val="484"/>
</p:tagLst>
</file>

<file path=ppt/tags/tag611.xml><?xml version="1.0" encoding="utf-8"?>
<p:tagLst xmlns:p="http://schemas.openxmlformats.org/presentationml/2006/main">
  <p:tag name="AS_UNIQUEID" val="485"/>
</p:tagLst>
</file>

<file path=ppt/tags/tag612.xml><?xml version="1.0" encoding="utf-8"?>
<p:tagLst xmlns:p="http://schemas.openxmlformats.org/presentationml/2006/main">
  <p:tag name="AS_UNIQUEID" val="486"/>
</p:tagLst>
</file>

<file path=ppt/tags/tag613.xml><?xml version="1.0" encoding="utf-8"?>
<p:tagLst xmlns:p="http://schemas.openxmlformats.org/presentationml/2006/main">
  <p:tag name="AS_UNIQUEID" val="4290"/>
</p:tagLst>
</file>

<file path=ppt/tags/tag614.xml><?xml version="1.0" encoding="utf-8"?>
<p:tagLst xmlns:p="http://schemas.openxmlformats.org/presentationml/2006/main">
  <p:tag name="AS_UNIQUEID" val="4291"/>
</p:tagLst>
</file>

<file path=ppt/tags/tag615.xml><?xml version="1.0" encoding="utf-8"?>
<p:tagLst xmlns:p="http://schemas.openxmlformats.org/presentationml/2006/main">
  <p:tag name="AS_UNIQUEID" val="318"/>
</p:tagLst>
</file>

<file path=ppt/tags/tag616.xml><?xml version="1.0" encoding="utf-8"?>
<p:tagLst xmlns:p="http://schemas.openxmlformats.org/presentationml/2006/main">
  <p:tag name="AS_UNIQUEID" val="319"/>
</p:tagLst>
</file>

<file path=ppt/tags/tag617.xml><?xml version="1.0" encoding="utf-8"?>
<p:tagLst xmlns:p="http://schemas.openxmlformats.org/presentationml/2006/main">
  <p:tag name="AS_UNIQUEID" val="320"/>
</p:tagLst>
</file>

<file path=ppt/tags/tag618.xml><?xml version="1.0" encoding="utf-8"?>
<p:tagLst xmlns:p="http://schemas.openxmlformats.org/presentationml/2006/main">
  <p:tag name="AS_UNIQUEID" val="321"/>
</p:tagLst>
</file>

<file path=ppt/tags/tag619.xml><?xml version="1.0" encoding="utf-8"?>
<p:tagLst xmlns:p="http://schemas.openxmlformats.org/presentationml/2006/main">
  <p:tag name="AS_UNIQUEID" val="322"/>
</p:tagLst>
</file>

<file path=ppt/tags/tag620.xml><?xml version="1.0" encoding="utf-8"?>
<p:tagLst xmlns:p="http://schemas.openxmlformats.org/presentationml/2006/main">
  <p:tag name="AS_UNIQUEID" val="323"/>
</p:tagLst>
</file>

<file path=ppt/tags/tag621.xml><?xml version="1.0" encoding="utf-8"?>
<p:tagLst xmlns:p="http://schemas.openxmlformats.org/presentationml/2006/main">
  <p:tag name="AS_UNIQUEID" val="324"/>
  <p:tag name="KSO_WM_BEAUTIFY_FLAG" val=""/>
</p:tagLst>
</file>

<file path=ppt/tags/tag622.xml><?xml version="1.0" encoding="utf-8"?>
<p:tagLst xmlns:p="http://schemas.openxmlformats.org/presentationml/2006/main">
  <p:tag name="AS_UNIQUEID" val="325"/>
  <p:tag name="KSO_WM_BEAUTIFY_FLAG" val=""/>
</p:tagLst>
</file>

<file path=ppt/tags/tag623.xml><?xml version="1.0" encoding="utf-8"?>
<p:tagLst xmlns:p="http://schemas.openxmlformats.org/presentationml/2006/main">
  <p:tag name="AS_UNIQUEID" val="326"/>
  <p:tag name="KSO_WM_BEAUTIFY_FLAG" val=""/>
</p:tagLst>
</file>

<file path=ppt/tags/tag624.xml><?xml version="1.0" encoding="utf-8"?>
<p:tagLst xmlns:p="http://schemas.openxmlformats.org/presentationml/2006/main">
  <p:tag name="AS_UNIQUEID" val="327"/>
  <p:tag name="KSO_WM_BEAUTIFY_FLAG" val=""/>
</p:tagLst>
</file>

<file path=ppt/tags/tag625.xml><?xml version="1.0" encoding="utf-8"?>
<p:tagLst xmlns:p="http://schemas.openxmlformats.org/presentationml/2006/main">
  <p:tag name="AS_UNIQUEID" val="4292"/>
</p:tagLst>
</file>

<file path=ppt/tags/tag626.xml><?xml version="1.0" encoding="utf-8"?>
<p:tagLst xmlns:p="http://schemas.openxmlformats.org/presentationml/2006/main">
  <p:tag name="AS_UNIQUEID" val="4219"/>
</p:tagLst>
</file>

<file path=ppt/tags/tag627.xml><?xml version="1.0" encoding="utf-8"?>
<p:tagLst xmlns:p="http://schemas.openxmlformats.org/presentationml/2006/main">
  <p:tag name="AS_UNIQUEID" val="4220"/>
</p:tagLst>
</file>

<file path=ppt/tags/tag628.xml><?xml version="1.0" encoding="utf-8"?>
<p:tagLst xmlns:p="http://schemas.openxmlformats.org/presentationml/2006/main">
  <p:tag name="AS_UNIQUEID" val="4221"/>
</p:tagLst>
</file>

<file path=ppt/tags/tag629.xml><?xml version="1.0" encoding="utf-8"?>
<p:tagLst xmlns:p="http://schemas.openxmlformats.org/presentationml/2006/main">
  <p:tag name="AS_UNIQUEID" val="4222"/>
</p:tagLst>
</file>

<file path=ppt/tags/tag630.xml><?xml version="1.0" encoding="utf-8"?>
<p:tagLst xmlns:p="http://schemas.openxmlformats.org/presentationml/2006/main">
  <p:tag name="AS_UNIQUEID" val="4223"/>
</p:tagLst>
</file>

<file path=ppt/tags/tag631.xml><?xml version="1.0" encoding="utf-8"?>
<p:tagLst xmlns:p="http://schemas.openxmlformats.org/presentationml/2006/main">
  <p:tag name="AS_UNIQUEID" val="4224"/>
</p:tagLst>
</file>

<file path=ppt/tags/tag632.xml><?xml version="1.0" encoding="utf-8"?>
<p:tagLst xmlns:p="http://schemas.openxmlformats.org/presentationml/2006/main">
  <p:tag name="AS_UNIQUEID" val="4298"/>
</p:tagLst>
</file>

<file path=ppt/tags/tag633.xml><?xml version="1.0" encoding="utf-8"?>
<p:tagLst xmlns:p="http://schemas.openxmlformats.org/presentationml/2006/main">
  <p:tag name="AS_UNIQUEID" val="741"/>
</p:tagLst>
</file>

<file path=ppt/tags/tag634.xml><?xml version="1.0" encoding="utf-8"?>
<p:tagLst xmlns:p="http://schemas.openxmlformats.org/presentationml/2006/main">
  <p:tag name="AS_UNIQUEID" val="742"/>
</p:tagLst>
</file>

<file path=ppt/tags/tag635.xml><?xml version="1.0" encoding="utf-8"?>
<p:tagLst xmlns:p="http://schemas.openxmlformats.org/presentationml/2006/main">
  <p:tag name="AS_UNIQUEID" val="743"/>
</p:tagLst>
</file>

<file path=ppt/tags/tag636.xml><?xml version="1.0" encoding="utf-8"?>
<p:tagLst xmlns:p="http://schemas.openxmlformats.org/presentationml/2006/main">
  <p:tag name="AS_UNIQUEID" val="744"/>
</p:tagLst>
</file>

<file path=ppt/tags/tag637.xml><?xml version="1.0" encoding="utf-8"?>
<p:tagLst xmlns:p="http://schemas.openxmlformats.org/presentationml/2006/main">
  <p:tag name="AS_UNIQUEID" val="745"/>
</p:tagLst>
</file>

<file path=ppt/tags/tag638.xml><?xml version="1.0" encoding="utf-8"?>
<p:tagLst xmlns:p="http://schemas.openxmlformats.org/presentationml/2006/main">
  <p:tag name="AS_UNIQUEID" val="746"/>
</p:tagLst>
</file>

<file path=ppt/tags/tag639.xml><?xml version="1.0" encoding="utf-8"?>
<p:tagLst xmlns:p="http://schemas.openxmlformats.org/presentationml/2006/main">
  <p:tag name="AS_UNIQUEID" val="4281"/>
</p:tagLst>
</file>

<file path=ppt/tags/tag640.xml><?xml version="1.0" encoding="utf-8"?>
<p:tagLst xmlns:p="http://schemas.openxmlformats.org/presentationml/2006/main">
  <p:tag name="AS_UNIQUEID" val="4228"/>
</p:tagLst>
</file>

<file path=ppt/tags/tag641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42.xml><?xml version="1.0" encoding="utf-8"?>
<p:tagLst xmlns:p="http://schemas.openxmlformats.org/presentationml/2006/main">
  <p:tag name="AS_UNIQUEID" val="4293"/>
</p:tagLst>
</file>

<file path=ppt/tags/tag643.xml><?xml version="1.0" encoding="utf-8"?>
<p:tagLst xmlns:p="http://schemas.openxmlformats.org/presentationml/2006/main">
  <p:tag name="AS_UNIQUEID" val="4230"/>
</p:tagLst>
</file>

<file path=ppt/tags/tag644.xml><?xml version="1.0" encoding="utf-8"?>
<p:tagLst xmlns:p="http://schemas.openxmlformats.org/presentationml/2006/main">
  <p:tag name="AS_UNIQUEID" val="4231"/>
</p:tagLst>
</file>

<file path=ppt/tags/tag645.xml><?xml version="1.0" encoding="utf-8"?>
<p:tagLst xmlns:p="http://schemas.openxmlformats.org/presentationml/2006/main">
  <p:tag name="AS_UNIQUEID" val="4232"/>
</p:tagLst>
</file>

<file path=ppt/tags/tag646.xml><?xml version="1.0" encoding="utf-8"?>
<p:tagLst xmlns:p="http://schemas.openxmlformats.org/presentationml/2006/main">
  <p:tag name="ISLIDE.THEME" val="https://www.islide.cc;"/>
</p:tagLst>
</file>

<file path=ppt/tags/tag647.xml><?xml version="1.0" encoding="utf-8"?>
<p:tagLst xmlns:p="http://schemas.openxmlformats.org/presentationml/2006/main">
  <p:tag name="AS_UNIQUEID" val="4294"/>
</p:tagLst>
</file>

<file path=ppt/tags/tag648.xml><?xml version="1.0" encoding="utf-8"?>
<p:tagLst xmlns:p="http://schemas.openxmlformats.org/presentationml/2006/main">
  <p:tag name="AS_UNIQUEID" val="4234"/>
</p:tagLst>
</file>

<file path=ppt/tags/tag649.xml><?xml version="1.0" encoding="utf-8"?>
<p:tagLst xmlns:p="http://schemas.openxmlformats.org/presentationml/2006/main">
  <p:tag name="AS_UNIQUEID" val="4295"/>
</p:tagLst>
</file>

<file path=ppt/tags/tag650.xml><?xml version="1.0" encoding="utf-8"?>
<p:tagLst xmlns:p="http://schemas.openxmlformats.org/presentationml/2006/main">
  <p:tag name="AS_UNIQUEID" val="3601"/>
  <p:tag name="KSO_WM_BEAUTIFY_FLAG" val=""/>
</p:tagLst>
</file>

<file path=ppt/tags/tag651.xml><?xml version="1.0" encoding="utf-8"?>
<p:tagLst xmlns:p="http://schemas.openxmlformats.org/presentationml/2006/main">
  <p:tag name="AS_UNIQUEID" val="3602"/>
  <p:tag name="KSO_WM_BEAUTIFY_FLAG" val=""/>
</p:tagLst>
</file>

<file path=ppt/tags/tag652.xml><?xml version="1.0" encoding="utf-8"?>
<p:tagLst xmlns:p="http://schemas.openxmlformats.org/presentationml/2006/main">
  <p:tag name="AS_UNIQUEID" val="3596"/>
  <p:tag name="KSO_WM_BEAUTIFY_FLAG" val=""/>
</p:tagLst>
</file>

<file path=ppt/tags/tag653.xml><?xml version="1.0" encoding="utf-8"?>
<p:tagLst xmlns:p="http://schemas.openxmlformats.org/presentationml/2006/main">
  <p:tag name="AS_UNIQUEID" val="3597"/>
  <p:tag name="KSO_WM_BEAUTIFY_FLAG" val=""/>
</p:tagLst>
</file>

<file path=ppt/tags/tag654.xml><?xml version="1.0" encoding="utf-8"?>
<p:tagLst xmlns:p="http://schemas.openxmlformats.org/presentationml/2006/main">
  <p:tag name="AS_UNIQUEID" val="327"/>
  <p:tag name="KSO_WM_BEAUTIFY_FLAG" val=""/>
</p:tagLst>
</file>

<file path=ppt/tags/tag655.xml><?xml version="1.0" encoding="utf-8"?>
<p:tagLst xmlns:p="http://schemas.openxmlformats.org/presentationml/2006/main">
  <p:tag name="AS_UNIQUEID" val="3598"/>
  <p:tag name="KSO_WM_BEAUTIFY_FLAG" val=""/>
</p:tagLst>
</file>

<file path=ppt/tags/tag656.xml><?xml version="1.0" encoding="utf-8"?>
<p:tagLst xmlns:p="http://schemas.openxmlformats.org/presentationml/2006/main">
  <p:tag name="AS_UNIQUEID" val="328"/>
  <p:tag name="KSO_WM_BEAUTIFY_FLAG" val=""/>
</p:tagLst>
</file>

<file path=ppt/tags/tag657.xml><?xml version="1.0" encoding="utf-8"?>
<p:tagLst xmlns:p="http://schemas.openxmlformats.org/presentationml/2006/main">
  <p:tag name="AS_UNIQUEID" val="3593"/>
  <p:tag name="KSO_WM_BEAUTIFY_FLAG" val=""/>
</p:tagLst>
</file>

<file path=ppt/tags/tag658.xml><?xml version="1.0" encoding="utf-8"?>
<p:tagLst xmlns:p="http://schemas.openxmlformats.org/presentationml/2006/main">
  <p:tag name="AS_UNIQUEID" val="3595"/>
  <p:tag name="KSO_WM_BEAUTIFY_FLAG" val=""/>
</p:tagLst>
</file>

<file path=ppt/tags/tag659.xml><?xml version="1.0" encoding="utf-8"?>
<p:tagLst xmlns:p="http://schemas.openxmlformats.org/presentationml/2006/main">
  <p:tag name="AS_UNIQUEID" val="3599"/>
  <p:tag name="KSO_WM_BEAUTIFY_FLAG" val=""/>
</p:tagLst>
</file>

<file path=ppt/tags/tag660.xml><?xml version="1.0" encoding="utf-8"?>
<p:tagLst xmlns:p="http://schemas.openxmlformats.org/presentationml/2006/main">
  <p:tag name="AS_UNIQUEID" val="340"/>
  <p:tag name="KSO_WM_BEAUTIFY_FLAG" val=""/>
</p:tagLst>
</file>

<file path=ppt/tags/tag661.xml><?xml version="1.0" encoding="utf-8"?>
<p:tagLst xmlns:p="http://schemas.openxmlformats.org/presentationml/2006/main">
  <p:tag name="AS_UNIQUEID" val="341"/>
  <p:tag name="KSO_WM_BEAUTIFY_FLAG" val=""/>
</p:tagLst>
</file>

<file path=ppt/tags/tag662.xml><?xml version="1.0" encoding="utf-8"?>
<p:tagLst xmlns:p="http://schemas.openxmlformats.org/presentationml/2006/main">
  <p:tag name="AS_UNIQUEID" val="3600"/>
  <p:tag name="KSO_WM_BEAUTIFY_FLAG" val=""/>
</p:tagLst>
</file>

<file path=ppt/tags/tag663.xml><?xml version="1.0" encoding="utf-8"?>
<p:tagLst xmlns:p="http://schemas.openxmlformats.org/presentationml/2006/main">
  <p:tag name="AS_UNIQUEID" val="1002"/>
  <p:tag name="KSO_WM_BEAUTIFY_FLAG" val=""/>
</p:tagLst>
</file>

<file path=ppt/tags/tag664.xml><?xml version="1.0" encoding="utf-8"?>
<p:tagLst xmlns:p="http://schemas.openxmlformats.org/presentationml/2006/main">
  <p:tag name="AS_UNIQUEID" val="4296"/>
</p:tagLst>
</file>

<file path=ppt/tags/tag665.xml><?xml version="1.0" encoding="utf-8"?>
<p:tagLst xmlns:p="http://schemas.openxmlformats.org/presentationml/2006/main">
  <p:tag name="AS_UNIQUEID" val="280"/>
</p:tagLst>
</file>

<file path=ppt/tags/tag666.xml><?xml version="1.0" encoding="utf-8"?>
<p:tagLst xmlns:p="http://schemas.openxmlformats.org/presentationml/2006/main">
  <p:tag name="AS_UNIQUEID" val="281"/>
</p:tagLst>
</file>

<file path=ppt/tags/tag667.xml><?xml version="1.0" encoding="utf-8"?>
<p:tagLst xmlns:p="http://schemas.openxmlformats.org/presentationml/2006/main">
  <p:tag name="AS_UNIQUEID" val="4297"/>
</p:tagLst>
</file>

<file path=ppt/tags/tag668.xml><?xml version="1.0" encoding="utf-8"?>
<p:tagLst xmlns:p="http://schemas.openxmlformats.org/presentationml/2006/main">
  <p:tag name="AS_UNIQUEID" val="62"/>
</p:tagLst>
</file>

<file path=ppt/tags/tag669.xml><?xml version="1.0" encoding="utf-8"?>
<p:tagLst xmlns:p="http://schemas.openxmlformats.org/presentationml/2006/main">
  <p:tag name="AS_UNIQUEID" val="865"/>
  <p:tag name="KSO_WM_UNIT_TABLE_BEAUTIFY" val="smartTable{c5136ddf-055d-4b5e-a5fe-a7462091ec07}"/>
  <p:tag name="TABLE_ENDDRAG_ORIGIN_RECT" val="344*380"/>
  <p:tag name="TABLE_ENDDRAG_RECT" val="76*146*344*380"/>
</p:tagLst>
</file>

<file path=ppt/tags/tag670.xml><?xml version="1.0" encoding="utf-8"?>
<p:tagLst xmlns:p="http://schemas.openxmlformats.org/presentationml/2006/main">
  <p:tag name="AS_UNIQUEID" val="866"/>
  <p:tag name="TABLE_ENDDRAG_ORIGIN_RECT" val="458*365"/>
  <p:tag name="TABLE_ENDDRAG_RECT" val="483*155*458*365"/>
</p:tagLst>
</file>

<file path=ppt/tags/tag671.xml><?xml version="1.0" encoding="utf-8"?>
<p:tagLst xmlns:p="http://schemas.openxmlformats.org/presentationml/2006/main">
  <p:tag name="AS_UNIQUEID" val="64"/>
</p:tagLst>
</file>

<file path=ppt/tags/tag672.xml><?xml version="1.0" encoding="utf-8"?>
<p:tagLst xmlns:p="http://schemas.openxmlformats.org/presentationml/2006/main">
  <p:tag name="AS_UNIQUEID" val="72"/>
</p:tagLst>
</file>

<file path=ppt/tags/tag673.xml><?xml version="1.0" encoding="utf-8"?>
<p:tagLst xmlns:p="http://schemas.openxmlformats.org/presentationml/2006/main">
  <p:tag name="AS_UNIQUEID" val="78"/>
</p:tagLst>
</file>

<file path=ppt/tags/tag674.xml><?xml version="1.0" encoding="utf-8"?>
<p:tagLst xmlns:p="http://schemas.openxmlformats.org/presentationml/2006/main">
  <p:tag name="AS_UNIQUEID" val="80"/>
</p:tagLst>
</file>

<file path=ppt/tags/tag675.xml><?xml version="1.0" encoding="utf-8"?>
<p:tagLst xmlns:p="http://schemas.openxmlformats.org/presentationml/2006/main">
  <p:tag name="AS_UNIQUEID" val="3312"/>
  <p:tag name="KSO_WM_BEAUTIFY_FLAG" val=""/>
</p:tagLst>
</file>

<file path=ppt/tags/tag676.xml><?xml version="1.0" encoding="utf-8"?>
<p:tagLst xmlns:p="http://schemas.openxmlformats.org/presentationml/2006/main">
  <p:tag name="AS_UNIQUEID" val="82"/>
</p:tagLst>
</file>

<file path=ppt/tags/tag677.xml><?xml version="1.0" encoding="utf-8"?>
<p:tagLst xmlns:p="http://schemas.openxmlformats.org/presentationml/2006/main">
  <p:tag name="AS_UNIQUEID" val="1002"/>
  <p:tag name="KSO_WM_BEAUTIFY_FLAG" val=""/>
</p:tagLst>
</file>

<file path=ppt/tags/tag678.xml><?xml version="1.0" encoding="utf-8"?>
<p:tagLst xmlns:p="http://schemas.openxmlformats.org/presentationml/2006/main">
  <p:tag name="AS_UNIQUEID" val="4299"/>
</p:tagLst>
</file>

<file path=ppt/tags/tag679.xml><?xml version="1.0" encoding="utf-8"?>
<p:tagLst xmlns:p="http://schemas.openxmlformats.org/presentationml/2006/main">
  <p:tag name="AS_UNIQUEID" val="2944"/>
  <p:tag name="KSO_WM_BEAUTIFY_FLAG" val=""/>
</p:tagLst>
</file>

<file path=ppt/tags/tag680.xml><?xml version="1.0" encoding="utf-8"?>
<p:tagLst xmlns:p="http://schemas.openxmlformats.org/presentationml/2006/main">
  <p:tag name="AS_UNIQUEID" val="2946"/>
  <p:tag name="KSO_WM_BEAUTIFY_FLAG" val=""/>
</p:tagLst>
</file>

<file path=ppt/tags/tag681.xml><?xml version="1.0" encoding="utf-8"?>
<p:tagLst xmlns:p="http://schemas.openxmlformats.org/presentationml/2006/main">
  <p:tag name="AS_UNIQUEID" val="2947"/>
  <p:tag name="KSO_WM_BEAUTIFY_FLAG" val=""/>
</p:tagLst>
</file>

<file path=ppt/tags/tag682.xml><?xml version="1.0" encoding="utf-8"?>
<p:tagLst xmlns:p="http://schemas.openxmlformats.org/presentationml/2006/main">
  <p:tag name="AS_UNIQUEID" val="2942"/>
  <p:tag name="KSO_WM_BEAUTIFY_FLAG" val=""/>
</p:tagLst>
</file>

<file path=ppt/tags/tag683.xml><?xml version="1.0" encoding="utf-8"?>
<p:tagLst xmlns:p="http://schemas.openxmlformats.org/presentationml/2006/main">
  <p:tag name="AS_UNIQUEID" val="2943"/>
  <p:tag name="KSO_WM_BEAUTIFY_FLAG" val=""/>
</p:tagLst>
</file>

<file path=ppt/tags/tag684.xml><?xml version="1.0" encoding="utf-8"?>
<p:tagLst xmlns:p="http://schemas.openxmlformats.org/presentationml/2006/main">
  <p:tag name="AS_UNIQUEID" val="2945"/>
  <p:tag name="KSO_WM_BEAUTIFY_FLAG" val=""/>
</p:tagLst>
</file>

<file path=ppt/tags/tag685.xml><?xml version="1.0" encoding="utf-8"?>
<p:tagLst xmlns:p="http://schemas.openxmlformats.org/presentationml/2006/main">
  <p:tag name="AS_UNIQUEID" val="2948"/>
  <p:tag name="KSO_WM_BEAUTIFY_FLAG" val=""/>
</p:tagLst>
</file>

<file path=ppt/tags/tag686.xml><?xml version="1.0" encoding="utf-8"?>
<p:tagLst xmlns:p="http://schemas.openxmlformats.org/presentationml/2006/main">
  <p:tag name="AS_UNIQUEID" val="1002"/>
  <p:tag name="KSO_WM_BEAUTIFY_FLAG" val=""/>
</p:tagLst>
</file>

<file path=ppt/tags/tag687.xml><?xml version="1.0" encoding="utf-8"?>
<p:tagLst xmlns:p="http://schemas.openxmlformats.org/presentationml/2006/main">
  <p:tag name="AS_UNIQUEID" val="4300"/>
</p:tagLst>
</file>

<file path=ppt/tags/tag688.xml><?xml version="1.0" encoding="utf-8"?>
<p:tagLst xmlns:p="http://schemas.openxmlformats.org/presentationml/2006/main">
  <p:tag name="AS_UNIQUEID" val="2952"/>
</p:tagLst>
</file>

<file path=ppt/tags/tag689.xml><?xml version="1.0" encoding="utf-8"?>
<p:tagLst xmlns:p="http://schemas.openxmlformats.org/presentationml/2006/main">
  <p:tag name="AS_UNIQUEID" val="2953"/>
</p:tagLst>
</file>

<file path=ppt/tags/tag690.xml><?xml version="1.0" encoding="utf-8"?>
<p:tagLst xmlns:p="http://schemas.openxmlformats.org/presentationml/2006/main">
  <p:tag name="AS_UNIQUEID" val="2954"/>
</p:tagLst>
</file>

<file path=ppt/tags/tag691.xml><?xml version="1.0" encoding="utf-8"?>
<p:tagLst xmlns:p="http://schemas.openxmlformats.org/presentationml/2006/main">
  <p:tag name="AS_UNIQUEID" val="2955"/>
</p:tagLst>
</file>

<file path=ppt/tags/tag692.xml><?xml version="1.0" encoding="utf-8"?>
<p:tagLst xmlns:p="http://schemas.openxmlformats.org/presentationml/2006/main">
  <p:tag name="AS_UNIQUEID" val="2956"/>
</p:tagLst>
</file>

<file path=ppt/tags/tag693.xml><?xml version="1.0" encoding="utf-8"?>
<p:tagLst xmlns:p="http://schemas.openxmlformats.org/presentationml/2006/main">
  <p:tag name="AS_UNIQUEID" val="2957"/>
</p:tagLst>
</file>

<file path=ppt/tags/tag694.xml><?xml version="1.0" encoding="utf-8"?>
<p:tagLst xmlns:p="http://schemas.openxmlformats.org/presentationml/2006/main">
  <p:tag name="AS_UNIQUEID" val="2958"/>
</p:tagLst>
</file>

<file path=ppt/tags/tag695.xml><?xml version="1.0" encoding="utf-8"?>
<p:tagLst xmlns:p="http://schemas.openxmlformats.org/presentationml/2006/main">
  <p:tag name="AS_UNIQUEID" val="1002"/>
  <p:tag name="KSO_WM_BEAUTIFY_FLAG" val=""/>
</p:tagLst>
</file>

<file path=ppt/tags/tag696.xml><?xml version="1.0" encoding="utf-8"?>
<p:tagLst xmlns:p="http://schemas.openxmlformats.org/presentationml/2006/main">
  <p:tag name="AS_UNIQUEID" val="4301"/>
</p:tagLst>
</file>

<file path=ppt/tags/tag697.xml><?xml version="1.0" encoding="utf-8"?>
<p:tagLst xmlns:p="http://schemas.openxmlformats.org/presentationml/2006/main">
  <p:tag name="AS_UNIQUEID" val="2964"/>
  <p:tag name="KSO_WM_BEAUTIFY_FLAG" val=""/>
</p:tagLst>
</file>

<file path=ppt/tags/tag698.xml><?xml version="1.0" encoding="utf-8"?>
<p:tagLst xmlns:p="http://schemas.openxmlformats.org/presentationml/2006/main">
  <p:tag name="AS_UNIQUEID" val="2963"/>
  <p:tag name="KSO_WM_BEAUTIFY_FLAG" val=""/>
</p:tagLst>
</file>

<file path=ppt/tags/tag699.xml><?xml version="1.0" encoding="utf-8"?>
<p:tagLst xmlns:p="http://schemas.openxmlformats.org/presentationml/2006/main">
  <p:tag name="AS_UNIQUEID" val="2965"/>
  <p:tag name="KSO_WM_BEAUTIFY_FLAG" val=""/>
</p:tagLst>
</file>

<file path=ppt/tags/tag700.xml><?xml version="1.0" encoding="utf-8"?>
<p:tagLst xmlns:p="http://schemas.openxmlformats.org/presentationml/2006/main">
  <p:tag name="AS_UNIQUEID" val="4302"/>
</p:tagLst>
</file>

<file path=ppt/tags/tag701.xml><?xml version="1.0" encoding="utf-8"?>
<p:tagLst xmlns:p="http://schemas.openxmlformats.org/presentationml/2006/main">
  <p:tag name="AS_UNIQUEID" val="2967"/>
</p:tagLst>
</file>

<file path=ppt/tags/tag702.xml><?xml version="1.0" encoding="utf-8"?>
<p:tagLst xmlns:p="http://schemas.openxmlformats.org/presentationml/2006/main">
  <p:tag name="AS_UNIQUEID" val="4303"/>
</p:tagLst>
</file>

<file path=ppt/tags/tag703.xml><?xml version="1.0" encoding="utf-8"?>
<p:tagLst xmlns:p="http://schemas.openxmlformats.org/presentationml/2006/main">
  <p:tag name="AS_UNIQUEID" val="2972"/>
  <p:tag name="KSO_WM_BEAUTIFY_FLAG" val=""/>
</p:tagLst>
</file>

<file path=ppt/tags/tag704.xml><?xml version="1.0" encoding="utf-8"?>
<p:tagLst xmlns:p="http://schemas.openxmlformats.org/presentationml/2006/main">
  <p:tag name="AS_UNIQUEID" val="2973"/>
  <p:tag name="KSO_WM_BEAUTIFY_FLAG" val=""/>
</p:tagLst>
</file>

<file path=ppt/tags/tag705.xml><?xml version="1.0" encoding="utf-8"?>
<p:tagLst xmlns:p="http://schemas.openxmlformats.org/presentationml/2006/main">
  <p:tag name="AS_UNIQUEID" val="2974"/>
  <p:tag name="KSO_WM_BEAUTIFY_FLAG" val=""/>
</p:tagLst>
</file>

<file path=ppt/tags/tag706.xml><?xml version="1.0" encoding="utf-8"?>
<p:tagLst xmlns:p="http://schemas.openxmlformats.org/presentationml/2006/main">
  <p:tag name="AS_UNIQUEID" val="2975"/>
  <p:tag name="KSO_WM_BEAUTIFY_FLAG" val=""/>
</p:tagLst>
</file>

<file path=ppt/tags/tag707.xml><?xml version="1.0" encoding="utf-8"?>
<p:tagLst xmlns:p="http://schemas.openxmlformats.org/presentationml/2006/main">
  <p:tag name="AS_UNIQUEID" val="2976"/>
  <p:tag name="KSO_WM_BEAUTIFY_FLAG" val=""/>
</p:tagLst>
</file>

<file path=ppt/tags/tag708.xml><?xml version="1.0" encoding="utf-8"?>
<p:tagLst xmlns:p="http://schemas.openxmlformats.org/presentationml/2006/main">
  <p:tag name="AS_UNIQUEID" val="1002"/>
  <p:tag name="KSO_WM_BEAUTIFY_FLAG" val=""/>
</p:tagLst>
</file>

<file path=ppt/tags/tag709.xml><?xml version="1.0" encoding="utf-8"?>
<p:tagLst xmlns:p="http://schemas.openxmlformats.org/presentationml/2006/main">
  <p:tag name="AS_UNIQUEID" val="4304"/>
</p:tagLst>
</file>

<file path=ppt/tags/tag710.xml><?xml version="1.0" encoding="utf-8"?>
<p:tagLst xmlns:p="http://schemas.openxmlformats.org/presentationml/2006/main">
  <p:tag name="AS_UNIQUEID" val="2978"/>
  <p:tag name="KSO_WM_BEAUTIFY_FLAG" val=""/>
</p:tagLst>
</file>

<file path=ppt/tags/tag711.xml><?xml version="1.0" encoding="utf-8"?>
<p:tagLst xmlns:p="http://schemas.openxmlformats.org/presentationml/2006/main">
  <p:tag name="AS_UNIQUEID" val="2979"/>
  <p:tag name="KSO_WM_BEAUTIFY_FLAG" val=""/>
</p:tagLst>
</file>

<file path=ppt/tags/tag712.xml><?xml version="1.0" encoding="utf-8"?>
<p:tagLst xmlns:p="http://schemas.openxmlformats.org/presentationml/2006/main">
  <p:tag name="AS_UNIQUEID" val="1002"/>
  <p:tag name="KSO_WM_BEAUTIFY_FLAG" val=""/>
</p:tagLst>
</file>

<file path=ppt/tags/tag713.xml><?xml version="1.0" encoding="utf-8"?>
<p:tagLst xmlns:p="http://schemas.openxmlformats.org/presentationml/2006/main">
  <p:tag name="AS_UNIQUEID" val="4305"/>
</p:tagLst>
</file>

<file path=ppt/tags/tag714.xml><?xml version="1.0" encoding="utf-8"?>
<p:tagLst xmlns:p="http://schemas.openxmlformats.org/presentationml/2006/main">
  <p:tag name="AS_UNIQUEID" val="2984"/>
  <p:tag name="KSO_WM_BEAUTIFY_FLAG" val=""/>
</p:tagLst>
</file>

<file path=ppt/tags/tag715.xml><?xml version="1.0" encoding="utf-8"?>
<p:tagLst xmlns:p="http://schemas.openxmlformats.org/presentationml/2006/main">
  <p:tag name="AS_UNIQUEID" val="2985"/>
  <p:tag name="KSO_WM_BEAUTIFY_FLAG" val=""/>
</p:tagLst>
</file>

<file path=ppt/tags/tag716.xml><?xml version="1.0" encoding="utf-8"?>
<p:tagLst xmlns:p="http://schemas.openxmlformats.org/presentationml/2006/main">
  <p:tag name="AS_UNIQUEID" val="1002"/>
  <p:tag name="KSO_WM_BEAUTIFY_FLAG" val=""/>
</p:tagLst>
</file>

<file path=ppt/tags/tag717.xml><?xml version="1.0" encoding="utf-8"?>
<p:tagLst xmlns:p="http://schemas.openxmlformats.org/presentationml/2006/main">
  <p:tag name="AS_UNIQUEID" val="4306"/>
</p:tagLst>
</file>

<file path=ppt/tags/tag718.xml><?xml version="1.0" encoding="utf-8"?>
<p:tagLst xmlns:p="http://schemas.openxmlformats.org/presentationml/2006/main">
  <p:tag name="AS_UNIQUEID" val="2990"/>
  <p:tag name="KSO_WM_BEAUTIFY_FLAG" val=""/>
</p:tagLst>
</file>

<file path=ppt/tags/tag719.xml><?xml version="1.0" encoding="utf-8"?>
<p:tagLst xmlns:p="http://schemas.openxmlformats.org/presentationml/2006/main">
  <p:tag name="AS_UNIQUEID" val="2991"/>
  <p:tag name="KSO_WM_BEAUTIFY_FLAG" val=""/>
</p:tagLst>
</file>

<file path=ppt/tags/tag720.xml><?xml version="1.0" encoding="utf-8"?>
<p:tagLst xmlns:p="http://schemas.openxmlformats.org/presentationml/2006/main">
  <p:tag name="AS_UNIQUEID" val="1002"/>
  <p:tag name="KSO_WM_BEAUTIFY_FLAG" val=""/>
</p:tagLst>
</file>

<file path=ppt/tags/tag721.xml><?xml version="1.0" encoding="utf-8"?>
<p:tagLst xmlns:p="http://schemas.openxmlformats.org/presentationml/2006/main">
  <p:tag name="AS_UNIQUEID" val="4307"/>
</p:tagLst>
</file>

<file path=ppt/tags/tag722.xml><?xml version="1.0" encoding="utf-8"?>
<p:tagLst xmlns:p="http://schemas.openxmlformats.org/presentationml/2006/main">
  <p:tag name="AS_UNIQUEID" val="2996"/>
  <p:tag name="KSO_WM_BEAUTIFY_FLAG" val=""/>
</p:tagLst>
</file>

<file path=ppt/tags/tag723.xml><?xml version="1.0" encoding="utf-8"?>
<p:tagLst xmlns:p="http://schemas.openxmlformats.org/presentationml/2006/main">
  <p:tag name="AS_UNIQUEID" val="2997"/>
  <p:tag name="KSO_WM_BEAUTIFY_FLAG" val=""/>
</p:tagLst>
</file>

<file path=ppt/tags/tag724.xml><?xml version="1.0" encoding="utf-8"?>
<p:tagLst xmlns:p="http://schemas.openxmlformats.org/presentationml/2006/main">
  <p:tag name="AS_UNIQUEID" val="1002"/>
  <p:tag name="KSO_WM_BEAUTIFY_FLAG" val=""/>
</p:tagLst>
</file>

<file path=ppt/tags/tag725.xml><?xml version="1.0" encoding="utf-8"?>
<p:tagLst xmlns:p="http://schemas.openxmlformats.org/presentationml/2006/main">
  <p:tag name="AS_UNIQUEID" val="4308"/>
</p:tagLst>
</file>

<file path=ppt/tags/tag726.xml><?xml version="1.0" encoding="utf-8"?>
<p:tagLst xmlns:p="http://schemas.openxmlformats.org/presentationml/2006/main">
  <p:tag name="AS_UNIQUEID" val="3002"/>
  <p:tag name="KSO_WM_BEAUTIFY_FLAG" val=""/>
</p:tagLst>
</file>

<file path=ppt/tags/tag727.xml><?xml version="1.0" encoding="utf-8"?>
<p:tagLst xmlns:p="http://schemas.openxmlformats.org/presentationml/2006/main">
  <p:tag name="AS_UNIQUEID" val="3003"/>
  <p:tag name="KSO_WM_BEAUTIFY_FLAG" val=""/>
</p:tagLst>
</file>

<file path=ppt/tags/tag728.xml><?xml version="1.0" encoding="utf-8"?>
<p:tagLst xmlns:p="http://schemas.openxmlformats.org/presentationml/2006/main">
  <p:tag name="AS_UNIQUEID" val="1002"/>
  <p:tag name="KSO_WM_BEAUTIFY_FLAG" val=""/>
</p:tagLst>
</file>

<file path=ppt/tags/tag729.xml><?xml version="1.0" encoding="utf-8"?>
<p:tagLst xmlns:p="http://schemas.openxmlformats.org/presentationml/2006/main">
  <p:tag name="AS_UNIQUEID" val="4309"/>
</p:tagLst>
</file>

<file path=ppt/tags/tag730.xml><?xml version="1.0" encoding="utf-8"?>
<p:tagLst xmlns:p="http://schemas.openxmlformats.org/presentationml/2006/main">
  <p:tag name="AS_UNIQUEID" val="3008"/>
  <p:tag name="KSO_WM_BEAUTIFY_FLAG" val=""/>
</p:tagLst>
</file>

<file path=ppt/tags/tag731.xml><?xml version="1.0" encoding="utf-8"?>
<p:tagLst xmlns:p="http://schemas.openxmlformats.org/presentationml/2006/main">
  <p:tag name="AS_UNIQUEID" val="3009"/>
  <p:tag name="KSO_WM_BEAUTIFY_FLAG" val=""/>
</p:tagLst>
</file>

<file path=ppt/tags/tag732.xml><?xml version="1.0" encoding="utf-8"?>
<p:tagLst xmlns:p="http://schemas.openxmlformats.org/presentationml/2006/main">
  <p:tag name="AS_UNIQUEID" val="1002"/>
  <p:tag name="KSO_WM_BEAUTIFY_FLAG" val=""/>
</p:tagLst>
</file>

<file path=ppt/tags/tag733.xml><?xml version="1.0" encoding="utf-8"?>
<p:tagLst xmlns:p="http://schemas.openxmlformats.org/presentationml/2006/main">
  <p:tag name="AS_UNIQUEID" val="4385"/>
</p:tagLst>
</file>

<file path=ppt/tags/tag734.xml><?xml version="1.0" encoding="utf-8"?>
<p:tagLst xmlns:p="http://schemas.openxmlformats.org/presentationml/2006/main">
  <p:tag name="AS_UNIQUEID" val="4386"/>
</p:tagLst>
</file>

<file path=ppt/tags/tag7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Designed by iSlide">
  <a:themeElements>
    <a:clrScheme name="iSlide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092E70"/>
      </a:accent1>
      <a:accent2>
        <a:srgbClr val="1C55D1"/>
      </a:accent2>
      <a:accent3>
        <a:srgbClr val="FCB028"/>
      </a:accent3>
      <a:accent4>
        <a:srgbClr val="F24237"/>
      </a:accent4>
      <a:accent5>
        <a:srgbClr val="5E5CA2"/>
      </a:accent5>
      <a:accent6>
        <a:srgbClr val="9BD845"/>
      </a:accent6>
      <a:hlink>
        <a:srgbClr val="4276AA"/>
      </a:hlink>
      <a:folHlink>
        <a:srgbClr val="BFBFBF"/>
      </a:folHlink>
    </a:clrScheme>
    <a:fontScheme name="iSlide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iSlid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0">
      <vt:lpstr>Arial</vt:lpstr>
      <vt:lpstr>Calibri</vt:lpstr>
      <vt:lpstr>微软雅黑</vt:lpstr>
      <vt:lpstr>Wingdings</vt:lpstr>
      <vt:lpstr>Arial Black</vt:lpstr>
      <vt:lpstr>Times New Roman</vt:lpstr>
      <vt:lpstr>宋体</vt:lpstr>
      <vt:lpstr>汉仪糯米团简</vt:lpstr>
      <vt:lpstr>Cambria</vt:lpstr>
      <vt:lpstr>Calibri Light</vt:lpstr>
      <vt:lpstr>楷体</vt:lpstr>
      <vt:lpstr>黑体</vt:lpstr>
      <vt:lpstr>Office Theme</vt:lpstr>
      <vt:lpstr>PowerPoint Presentation</vt:lpstr>
      <vt:lpstr>Teaching objectives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2024-09-11T06:14:49.081</cp:lastPrinted>
  <dcterms:created xsi:type="dcterms:W3CDTF">2024-09-10T22:14:49Z</dcterms:created>
  <dcterms:modified xsi:type="dcterms:W3CDTF">2024-09-10T22:14:52Z</dcterms:modified>
</cp:coreProperties>
</file>