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D316A-9E2B-4516-BFC4-31A7527FD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E19B6-1303-40EA-A1D4-EDEE260FA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680B8-2726-41FC-8508-950B8E27F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09C3F9-9A44-4FB7-AF94-9291E0006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CD0692-98A0-4E4E-A552-3E2D6E681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1A71A9-3F6A-441B-9054-1DECE8B2E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7770C4-17A1-44C1-8E7A-A8970A32D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450E1-78D6-4693-AF2D-D3C86B306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5C6BD-871B-4AA7-A77C-46504A9A9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93326-A34D-45C4-9540-9B9585277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B4EF7-5A1F-4801-9BF9-6E004EBDB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34030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六年级语文上册第18课永远记住您老师课件6西师大版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课文背景与作者简介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文本解读与赏析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知识点归纳与拓展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教学方法与手段探讨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学生活动设计与实施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教育意义及价值体现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课文背景与作者简介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本文选自西师大版六年级语文上册第18课，是一篇回忆性散文。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课文通过记叙作者小学时代的一位老师，表达了作者对老师的感激和怀念之情。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本文的主题是尊师重教，通过具体事例展现了老师对学生的关爱和教诲，以及学生对老师的感激之情。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课文主题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课文背景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作者姓名：刘绍棠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作者生平：刘绍棠（1936年2月29日—1997年3月12日），中国著名乡土文学作家，“荷花淀派”的代表作家之一，“大运河乡土文学体系”创立者。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作者作品：他的作品题材多以京东地区（今北京市通州区）农村生活为题材，格调清新淳朴，文笔通俗晓畅。他的作品在读者中广为流传，其中《青枝绿叶》、《蒲柳人家》等曾获全国中篇小说奖。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7065" r="7065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9928" r="9928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122" b="20122"/>
          <a:stretch>
            <a:fillRect/>
          </a:stretch>
        </p:blipFill>
        <p:spPr>
          <a:xfrm>
            <a:off x="1099415" y="4686722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本文所描述的时代背景是20世纪50年代至60年代的中国农村。在这个时期，中国农村正经历着巨大的社会变革，包括土地改革、农业集体化等。这些变革对农村的教育和文化产生了深远的影响。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教育状况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在这个时期，农村的教育条件相对落后，师资力量匮乏，教学设备简陋。然而，正是在这样的艰苦条件下，许多老师依然坚守岗位，为农村的教育事业默默奉献。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文化氛围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尽管农村的文化氛围相对薄弱，但尊师重教的传统观念在农村依然根深蒂固。这种观念不仅体现在学生对老师的尊敬和感激上，也体现在家长和社会对教育的重视和支持上。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时代背景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文本解读与赏析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450" b="314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文章结构和写作特点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结构清晰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文章采用总分总的结构，先总述老师的重要性，然后分述具体事件，最后再总结全文，表达对老师的感激和怀念之情。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语言生动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文章运用生动的语言和形象的比喻，使读者更容易产生共鸣和情感上的共鸣。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情感真挚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文章字里行间流露出对老师的深厚感情，情感真挚动人，让读者感受到作者对老师的无限感激和怀念。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“我永远忘不了您，老师！”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这句话直接表达了作者对老师的感激和怀念之情，也是全文的主题句。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“您像一支红烛，为后辈献出了所有的热和光！”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这句话运用比喻手法，形象地描绘了老师为学生的成长付出的辛勤劳动和无私奉献精神。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“您的品格和精神，可以用两个字就是——燃烧！”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这句话高度评价了老师的品格和精神，强调了老师对学生的影响和榜样作用。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关键句段解读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尊师重教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文章通过表达对老师的感激和怀念之情，强调了尊师重教的重要性。老师是知识的传递者，更是学生成长道路上的引路人，应该受到全社会的尊重和重视。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感恩回报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文章表达了作者对老师的无限感激之情，同时也提醒读者要珍惜师恩、感恩回报。在成长的道路上，我们应该时刻铭记那些给予我们帮助和支持的人，用实际行动来回报他们的恩情。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无私奉献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文章通过描绘老师为学生的成长付出的辛勤劳动和无私奉献精神，强调了无私奉献的价值和意义。在社会中，我们应该学习和传承这种无私奉献的精神，为社会的进步和发展贡献自己的力量。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文章主题思想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知识点归纳与拓展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课件中列出了本课的重要生字词，如“崇高”、“真挚”、“铭记”等，并附有注音和解释，帮助学生准确理解和运用这些词语。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课件还提供了生字词的常用搭配和例句，让学生在具体语境中感受词语的含义和用法，加深记忆。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生字词学习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词语搭配和例句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词语注音和解释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课件对本课中的重点句子进行了详细的分析和解释，包括句子的结构、修辞手法、表达的情感等，帮助学生深入理解课文内容。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句子结构和含义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课件还提供了重点句子的仿写练习和拓展延伸，让学生在模仿中掌握句子的表达技巧，同时培养他们的创新思维和表达能力。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句子仿写和拓展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重点句子理解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https://d.book118.com/778134030136006035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2024-09-14T22:33:52.783</cp:lastPrinted>
  <dcterms:created xsi:type="dcterms:W3CDTF">2024-09-14T14:33:52Z</dcterms:created>
  <dcterms:modified xsi:type="dcterms:W3CDTF">2024-09-14T14:33:54Z</dcterms:modified>
</cp:coreProperties>
</file>