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06908-F3F0-42DF-AB45-9D37D3789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8A1E4-E545-4119-915C-02808DA35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C3170-187E-4B89-B957-60F988E14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65B07-E892-4610-9564-79079A191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71416-48ED-47A9-8B28-FE1ADCB7F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3CE9E4-BF20-4C41-B4A8-E70674A06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86526-45D8-4590-AA1E-CA791DC79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A507A-E66F-4B87-8BB4-4B365CC78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07EC4-A25B-4C48-92C1-9968693FC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C00CD-08A2-45C7-A65A-AC914A4A9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7952D-0CBC-447E-8520-AEB68C47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34053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乳腺健康教育制度及流程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乳腺健康教育制度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乳腺健康检查流程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乳腺疾病预防和早期发现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乳腺健康教育与宣传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88" r="1268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提高女性对乳腺健康的认知水平，预防乳腺疾病的发生。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475" r="114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促进女性养成健康的生活方式，降低乳腺疾病风险。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建立完善的乳腺健康教育制度，提高医疗服务质量。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定义和范围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乳腺健康教育制度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指针对女性乳腺健康问题而制定的教育计划和措施，包括教育内容、形式、实施方式等。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乳腺健康教育流程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指按照一定的顺序和步骤，对女性进行乳腺健康教育的过程，包括教育对象、时间安排、实施人员等。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乳腺健康教育制度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乳腺健康教育制度是指通过一系列的教育活动，提高女性对乳腺健康的认识，预防乳腺疾病，促进女性健康的一项制度。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旨在提高女性对乳腺健康的重视程度，增强自我保健意识，降低乳腺疾病的发生率，提高乳腺疾病的早期发现率，改善女性健康状况。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坚持科学性、实用性、针对性原则，注重教育内容的针对性和实效性，确保教育活动的质量和效果。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制度原则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934" r="3193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862" b="886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通过开展多种形式的教育活动，使女性了解乳腺生理、乳腺疾病的预防和早期发现等方面的知识，提高认知水平。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提高女性对乳腺健康的认知水平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引导女性树立正确的乳腺保健观念，养成良好的生活习惯和健康行为，降低乳腺疾病的发生风险。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培养良好的乳腺保健习惯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通过宣传和普及乳腺疾病的早期症状和筛查方法，提高女性对乳腺疾病的警觉性，促进早期发现和治疗。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促进乳腺疾病的早期发现和治疗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根据制度目标和实际情况，制定具体的乳腺健康教育计划，包括教育内容、形式、时间、地点等。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制定教育计划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通过开展讲座、培训班、宣传活动等形式，组织各种规模的乳腺健康教育活动，吸引女性参与。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组织教育活动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选拔和培养专业的乳腺健康教育师资力量，确保教育活动的专业性和质量。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对乳腺健康教育制度的实施情况进行监测和评估，及时发现问题并采取改进措施，不断完善和优化制度。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制度实施方式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乳腺健康检查流程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预约挂号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准备相关证件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穿着要求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告知医生病情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检查前的准备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提前预约乳腺科医生，确保检查时间和医生资源。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携带身份证、医保卡等有效证件。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穿着宽松舒适的上衣，方便医生检查。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提前了解自己的乳腺健康状况，向医生详细描述症状和病史。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详细回答医生的询问，包括家族病史、月经情况、生育情况等。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医生问诊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医生对乳房进行触诊，观察乳房外观、乳头情况等。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根据医生建议，进行乳腺B超、乳腺X线等影像学检查。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根据医生建议，进行血液检查、肿瘤标志物检测等实验室检查。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https://d.book118.com/778134053075006042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2024-09-21T19:15:49.321</cp:lastPrinted>
  <dcterms:created xsi:type="dcterms:W3CDTF">2024-09-21T11:15:49Z</dcterms:created>
  <dcterms:modified xsi:type="dcterms:W3CDTF">2024-09-21T11:15:51Z</dcterms:modified>
</cp:coreProperties>
</file>