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AB09-0EA7-436A-A6B6-148096D38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31159-0CA0-43EB-BE3B-45B7749A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00E7C-AB84-42C7-BBEE-A16CA6F08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60120-AD49-4A27-ACEB-E24EC5CD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72659-0689-4E86-9C65-73AEDC42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85BB3-4766-4539-871A-412F2457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65159-556A-49CA-957F-240680A3E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0C449-4B46-4898-8557-114B94DE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5A7FB-B0C4-41A0-9A9B-54936116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8753A-1ABC-4CE9-BE6F-5A14B19E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018F0-5A44-478E-B449-5F17A0309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4074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胫骨结节牵引术后护理PPT\n## 1.胫骨结节牵引术的基本概念与适应症\n### 1.1胫骨结节牵引术的定义与原理\n### 1.2胫骨结节牵引术的适应症与禁忌症\n### 1.3胫骨结节牵引术的手术步骤与注意事项\n## 2.胫骨结节牵引术后的护理评估与观察\n### 2.1术后护理评估的重要性与内容\n### 2.2观察患者的生命体征与病情变化\n### 2.3患者疼痛管理与舒适度维护\n## 3.胫骨结节牵引术后的并发症预防与护理\n### 3.1预防感染与压疮的护理措施\n### 3.2预防血栓与肌肉萎缩的护理措施\n### 3.3心理护理与康复指导\n## 4.胫骨结节牵引术后的功能锻炼与康复\n### 4.1功能锻炼的重要性与原则\n### 4.2康复锻炼的计划与实施\n### 4.3患者的康复进度与随访\n## 5.胫骨结节牵引术后的健康教育与健康促进\n### 5.1健康教育的目的与方法\n### 5.2患者的自我管理能力与生活方式改善\n### 5.3长期随访与生活质量评估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胫骨结节牵引术后护理PPT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胫骨结节牵引术的基本概念与适应症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胫骨结节牵引术的定义与原理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胫骨结节牵引术是一种骨科手术方法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通过牵引胫骨结节来治疗骨折或关节脱位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牵引术可以使骨折或脱位的关节复位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常用于治疗股骨骨折、胫骨骨折和膝关节脱位等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牵引术的原理是利用力学原理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通过牵引器施加力量于胫骨结节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使骨折或脱位的关节逐渐复位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牵引过程中需定期调整牵引力和角度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骨折：如股骨骨折、胫骨骨折等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关节脱位：如膝关节脱位等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需要进行牵引治疗的疾病：如骨折愈合不良、关节僵硬等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局部感染或炎症：如骨髓炎、关节炎等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严重骨质疏松：牵引过程中可能导致骨折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患者身体状况不佳：如心脏病、高血压等，不能耐受手术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胫骨结节牵引术的适应症与禁忌症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麻醉：根据患者情况选择合适的麻醉方式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切口：在胫骨结节处做一小切口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植入牵引器：将牵引器植入胫骨结节，连接牵引绳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牵引：根据病情调整牵引力和角度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观察与调整：定期观察病情，根据需要调整牵引力和角度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手术前需进行充分准备，确保患者身体状况良好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手术过程中严格遵循无菌操作，防止感染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牵引过程中注意观察患者生命体征，确保患者安全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手术后做好护理工作，防止并发症发生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胫骨结节牵引术的手术步骤与注意事项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胫骨结节牵引术后的护理评估与观察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19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21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了解患者术后病情变化，为护理提供依据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发现并预防并发症，保证患者安全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为患者制定个性化康复计划，提高治疗效果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伤口情况：如红肿、渗出、感染等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疼痛程度：采用疼痛评分法进行评估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关节活动度：测量关节活动范围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患者心理状况：了解患者对手术的接受程度和心态</a:t>
                </a:r>
                <a:endParaRPr/>
              </a:p>
            </p:txBody>
          </p:sp>
        </p:grpSp>
      </p:grpSp>
      <p:sp>
        <p:nvSpPr>
          <p:cNvPr id="227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8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术后护理评估的重要性与内容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观察患者的生命体征与病情变化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及时发现异常情况，如血压下降、心率增快等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根据医嘱进行处理，如调整药物、输血等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病情变化观察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注意观察伤口情况，如红肿、渗出、感染等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观察疼痛程度，如有无缓解或加重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观察关节活动度，如关节僵硬、疼痛等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了解患者心理状况，如焦虑、抑郁等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采用药物治疗：如使用镇痛药、消炎药等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非药物治疗：如冷敷、热敷、按摩等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疼痛评分法：定期评估患者疼痛程度，调整治疗方案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舒适度维护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保持病房环境整洁、安静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提供舒适的床上用品和衣物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尽量满足患者的合理需求，如调整姿势、喝水等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鼓励患者参与护理活动，提高自我护理能力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患者疼痛管理与舒适度维护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胫骨结节牵引术后的并发症预防与护理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预防感染与压疮的护理措施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严格遵循无菌操作，保持伤口清洁干燥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定期换药，观察伤口情况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使用抗生素预防感染，按医嘱使用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预防压疮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定期翻身，避免长时间受压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使用压疮预防用品，如气垫床、护理垫等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加强营养，提高患者抵抗力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https://d.book118.com/778134074005006036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胫骨结节牵引术后护理PPT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2024-09-15T02:38:19.117</cp:lastPrinted>
  <dcterms:created xsi:type="dcterms:W3CDTF">2024-09-14T18:38:19Z</dcterms:created>
  <dcterms:modified xsi:type="dcterms:W3CDTF">2024-09-14T18:38:20Z</dcterms:modified>
</cp:coreProperties>
</file>