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923BA-B550-4501-96BF-7411CE1A7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7AE67-8D5F-4109-8ECB-0A35E17F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EBA3E-762C-4968-A164-76FB59E16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C5347-C543-48A1-A0BE-6F8EB0D41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93E53-75F9-4C11-821F-B52C77E36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750BEE-6198-44B6-9845-299A07434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420138-3D30-4AA7-98A1-B5F6A64BE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E9C1F-F125-4E6D-B3E8-415EA82E5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B4948-F41A-431D-9108-03CE7658F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A2AED-A07A-425F-8917-76E092695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9E7D1-974C-4DED-844B-ABF179255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4114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医疗仪器的电化学分析方法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电化学分析方法概述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医疗仪器中常见电化学传感器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电化学分析方法在医疗仪器中的应用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典型案例分析：血糖仪中的电化学传感器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挑战与未来发展趋势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电化学分析方法概述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电极电位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离子迁移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78" r="77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1" r="550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电化学基本原理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指在电极与电解质界面上发生的电荷转移反应，包括氧化还原、电沉积、电解等过程。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电极上电化学反应的驱动力，与电极材料、电解质浓度、温度等因素有关。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电解质中离子在电场作用下的定向移动，形成离子电流。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伏安法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电位法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电导法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极谱法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电化学分析方法分类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通过测量电解过程中的电流-电压关系，分析待测物质的浓度、电极反应动力学参数等。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利用电极电位与待测物质浓度的关系，通过测量电位变化来进行分析。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在特殊条件下，测量电解过程中的极限电流与待测物质浓度的关系。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测量电解质溶液的电导率，从而推断出待测物质的浓度。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电化学分析仪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传感器与电极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信号处理与显示系统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仪器组成与工作原理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将待测物质转化为电化学信号的装置，如离子选择性电极、酶电极等。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包括电位计、电导计、伏安计等，用于测量电化学信号。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通过传感器或电极将待测物质转化为电化学信号，经电化学分析仪测量并处理后，得到与待测物质浓度相关的电信号，最终实现对待测物质的定性与定量分析。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对电化学信号进行放大、滤波、转换等处理，并以数字或图形形式显示结果。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医疗仪器中常见电化学传感器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利用特定离子在电极表面的选择性反应，将离子浓度转化为电信号进行测量。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875" r="22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292" b="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在医疗仪器中广泛应用于血液、尿液等体液中离子浓度的测量，如钾离子、钠离子、氯离子等。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具有高选择性、高灵敏度、快速响应等优点。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离子选择性电极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21" b="9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生物传感器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利用生物活性物质（如酶、抗体、细胞等）作为识别元件，与电化学传感器结合，实现对待测物的特异性识别和测量。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在医疗仪器中用于血糖、尿酸、乳酸等生物活性物质的测量，以及细菌、病毒等微生物的检测。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具有高特异性、高灵敏度、实时监测等优点。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利用气体在电极表面的氧化还原反应，将气体浓度转化为电信号进行测量。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在医疗仪器中用于氧气、二氧化碳等气体浓度的测量，以及呼吸气体分析等领域。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具有高灵敏度、快速响应、宽测量范围等优点。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气体传感器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电化学分析方法在医疗仪器中的应用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通过电化学传感器测量血液中的葡萄糖含量，实现快速、准确的血糖水平监测。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利用电化学技术检测血液中的氧气、二氧化碳等气体成分，评估患者的呼吸功能和酸碱平衡状态。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72" r="136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通过电化学方法测量血液中的钾、钠、氯等电解质浓度，帮助医生判断患者的内环境稳定情况。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电解质检测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生理参数监测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肿瘤标志物检测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通过电化学方法检测肿瘤相关的生物标志物，如癌胚抗原、肿瘤特异性抗原等，辅助肿瘤的早期发现和治疗监测。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生物标志物检测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利用电化学传感器检测生物体液中的特定生物标志物，如蛋白质、激素等，用于疾病的早期诊断和预后评估。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神经递质检测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利用电化学技术检测脑脊液或血液中的神经递质含量，帮助诊断神经系统疾病和评估治疗效果。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958" r="17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疾病诊断与治疗辅助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https://d.book118.com/778134114005006031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2024-09-07T17:09:58.193</cp:lastPrinted>
  <dcterms:created xsi:type="dcterms:W3CDTF">2024-09-07T09:09:58Z</dcterms:created>
  <dcterms:modified xsi:type="dcterms:W3CDTF">2024-09-07T09:10:00Z</dcterms:modified>
</cp:coreProperties>
</file>