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DFBF5CC-5CD3-4905-A9AF-97AFE805D1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8C7F3C-15B9-419C-860A-5E0A52C0CE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050106-74FD-4173-BF1A-402F25C608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5D29C8A-F418-4C11-A6A2-91B6C4C3B4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04718C3-4D1B-4E7B-B423-C4C1A2A66D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9CB3E3-9455-4022-9412-A5AB9449228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F097EB-F7DA-480C-B9EA-087415473E8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0A9132F-34CC-4219-89C8-6350D7E4F6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7B52E7-6086-4D6A-A09E-DE9FA5BB8F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E87BBA-63B5-48DA-B971-959481E7A0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566868-1D3D-4719-934A-50C78E65C4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137023031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61364" cy="462234"/>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2023-12-29</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云平台解决方案是否能够提供酒店客户的支持和服务管理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云平台解决方案概述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酒店客户支持和服务管理需求分析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云平台解决方案对酒店客户支持和服务管理的支持程度分析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酒店业是服务行业的重要组成部分，客户支持和服务管理对于酒店的成功至关重要。</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随着技术的发展，云平台解决方案逐渐成为酒店业客户支持和服务管理的趋势。</a:t>
            </a:r>
          </a:p>
        </p:txBody>
      </p:sp>
      <p:pic>
        <p:nvPicPr>
          <p:cNvPr id="6" name="Picture 6"/>
          <p:cNvPicPr>
            <a:picLocks noChangeAspect="1"/>
          </p:cNvPicPr>
          <p:nvPr/>
        </p:nvPicPr>
        <p:blipFill>
          <a:blip r:embed="rId2"/>
          <a:srcRect t="21912" b="21912"/>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719" b="2171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本研究旨在探讨云平台解决方案是否能够有效地提供酒店客户的支持和服务管理。</a:t>
            </a:r>
          </a:p>
        </p:txBody>
      </p:sp>
      <p:pic>
        <p:nvPicPr>
          <p:cNvPr id="10" name="Picture 10"/>
          <p:cNvPicPr>
            <a:picLocks noChangeAspect="1"/>
          </p:cNvPicPr>
          <p:nvPr/>
        </p:nvPicPr>
        <p:blipFill>
          <a:blip r:embed="rId4"/>
          <a:srcRect t="20980" b="20980"/>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47" b="1147"/>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评估云平台解决方案在酒店客户支持和服务管理中的应用效果。</a:t>
            </a:r>
          </a:p>
        </p:txBody>
      </p:sp>
      <p:pic>
        <p:nvPicPr>
          <p:cNvPr id="5" name="Picture 5"/>
          <p:cNvPicPr>
            <a:picLocks noChangeAspect="1"/>
          </p:cNvPicPr>
          <p:nvPr/>
        </p:nvPicPr>
        <p:blipFill>
          <a:blip r:embed="rId4"/>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探讨云平台解决方案如何提高酒店客户满意度和忠诚度。</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为酒店业提供有关云平台解决方案的实践建议和指导。</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云平台解决方案概述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93" b="1659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云平台是一种基于云计算的服务交付模式，它通过互联网提供动态、可伸缩的虚拟化资源，包括计算、存储和应用服务。</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云平台具有弹性、可扩展性、高可用性和安全性等特点，能够快速部署和管理应用服务，降低IT成本和复杂性。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云平台定义与特性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云平台特性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云平台定义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云平台可以提供在线预订系统，方便客户随时随地预订酒店。</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预订系统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24" b="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客户关系管理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内部管理</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云平台可以整合酒店客户信息，提供个性化服务，提高客户满意度。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云平台可以提供酒店内部管理系统，包括财务管理、人事管理、物资管理等。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云平台在酒店业的应用现状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67" r="14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云平台解决方案能够降低IT成本、提高服务效率、增强数据安全性和可扩展性，同时能够提供更好的客户体验。</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优势</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云平台解决方案可能存在数据隐私和安全风险，需要加强数据加密和安全防护措施。此外，云平台的集成和兼容性也需要考虑。</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局限性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云平台解决方案的优势与局限性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酒店客户支持和服务管理需求分析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提供高效、专业的客户支持和服务管理，有助于提高客户满意度，增加客户忠诚度。</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提高客户满意度</a:t>
            </a:r>
          </a:p>
        </p:txBody>
      </p:sp>
      <p:pic>
        <p:nvPicPr>
          <p:cNvPr id="5" name="Picture 5"/>
          <p:cNvPicPr>
            <a:picLocks noChangeAspect="1"/>
          </p:cNvPicPr>
          <p:nvPr/>
        </p:nvPicPr>
        <p:blipFill>
          <a:blip r:embed="rId2"/>
          <a:srcRect l="4167" r="4167"/>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优质的客户体验有助于提升酒店品牌形象，增加酒店的市场竞争力。</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提升酒店品牌形象</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有效的客户支持和服务管理可以降低客户流失率，减少酒店客户的流失。</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降低客户流失率</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酒店客户支持和服务管理的重要性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https://d.book118.com/778137023031006023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2024-08-29T15:13:02.622</cp:lastPrinted>
  <dcterms:created xsi:type="dcterms:W3CDTF">2024-08-29T07:13:02Z</dcterms:created>
  <dcterms:modified xsi:type="dcterms:W3CDTF">2024-08-29T07:13:04Z</dcterms:modified>
</cp:coreProperties>
</file>