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68DE7D-B198-4579-B743-CEB5CEDD0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83B24E-162B-47D6-A8F5-11C8D6659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221CCD-08C7-49E3-82FF-7FCC8C3A7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164DA0-7B67-4AB4-8B06-CB9D82D8F9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9B67A2-F0A7-4906-94C0-77FB1F79C0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7D702C-5715-4FDE-8B2B-390C61476B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E81B29-AC3F-48AE-B084-F46CD37D27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C46C79-FCE9-480B-81C2-A202BDF90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5E883F-C53C-4785-AFDE-0802B3B7F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FCD49E-813A-4FD0-90D6-35C0CAEF7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1320F-CBF1-479E-B4E3-4D8CB0776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4004203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从数据中获得洞见研发统计年报培训教材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研发统计年报概述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研发数据统计与分析方法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研发绩效评价指标与解读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研发趋势预测与决策支持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研发数据可视化与报告呈现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研发统计年报的编写与审查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研发统计年报概述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评估研发绩效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通过对研发统计年报的分析，可以评估企业或机构的研发绩效，了解研发活动的效率、效果和经济效益，为决策者提供决策依据。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反映研发活动情况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研发统计年报是对企业或机构一年内研发活动的全面总结和反映，包括研发经费的投入、研发人员的数量和素质、研发项目的进展和成果等。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促进研发管理改进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研发统计年报可以揭示企业或机构在研发管理方面存在的问题和不足，促进研发管理的改进和优化，提高研发活动的质量和效益。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研发统计年报的目的和意义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1" r="265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报表部分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包括企业或机构的基本情况表、研发活动情况表、研发人员情况表、研发经费情况表等，反映企业或机构的规模、结构、投入和产出等情况。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分析报告部分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对企业或机构的研发活动进行深入分析，包括研发活动的特点、优势、不足以及改进方向等。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附录部分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包括相关的证明材料、数据来源和说明等，以保证年报的真实性和可靠性。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研发统计年报的构成和内容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发布和使用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将编写好的年报发布给相关的决策者和管理人员，供他们参考和使用。</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审核和修改</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对编写的年报进行审核和修改，确保数据的准确性和分析的客观性。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编写报表和分析报告</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按照规定的格式和要求，编写报表和分析报告，对数据进行深入的分析和解读。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确定编写目的和要求</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明确年报的编写目的和要求，包括反映的内容、分析的重点和编写的格式等。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收集和整理数据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收集相关的研发数据，并进行整理和分类，以便后续的编写和分析。</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研发统计年报的编写流程和规范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研发数据统计与分析方法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458" r="11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包括企业内部的研发项目、人员、经费、成果等方面的数据，通常通过企业内部的信息系统或数据库进行收集和管理。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内部研发数据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包括公开的科技文献、专利、标准、技术报告等，以及竞争对手、市场、政策等方面的数据，通常通过专业的数据库、网站或第三方机构进行收集。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外部研发数据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研发数据既包括可以量化的指标，如研发经费、人员数量、专利申请数等，也包括难以量化的信息，如技术趋势、市场需求、创新环境等。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定量数据和定性数据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研发数据的来源和分类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研发数据的统计方法和技术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描述性统计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运用图表、数值等方法对数据进行整理和描述，如频数分布表、直方图、折线图等，以直观展示数据的分布和趋势。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推论性统计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通过抽样调查、假设检验、方差分析等方法，对总体特征进行推断和预测，以揭示数据的内在规律和联系。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数据挖掘技术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运用聚类分析、关联规则、神经网络等方法，从大量数据中挖掘出有用的信息和模式，以支持决策和创新。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将不同来源、不同时间或不同条件下的数据进行比较，以揭示差异和变化，如横向对比、纵向对比等。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对比分析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通过对时间序列数据的观察和分析，预测未来的发展趋势和可能的变化，如移动平均法、指数平滑法等。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趋势分析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研究总体内部各部分之间的比例关系和相互依存关系，以揭示总体的结构特征和变化规律。</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结构分析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运用图表、图像等可视化手段对数据进行展示和分析，如Excel、Tableau等数据可视化工具。</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可视化分析工具</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研发数据的分析方法和工具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研发绩效评价指标与解读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主要包括研发人员数量、研发经费投入等，用于衡量企业对研发活动的重视程度和投入力度。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投入指标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产出指标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效率指标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主要包括专利申请数、新产品销售收入等，用于衡量研发活动的成果和效益。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主要包括研发人员人均产出、研发经费投入产出比等，用于衡量研发活动的效率和水平。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研发绩效评价指标的构成和分类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通过将企业与同行业其他企业或行业平均水平进行比较，可以评估企业在行业中的地位和竞争力。</a:t>
            </a:r>
          </a:p>
        </p:txBody>
      </p:sp>
      <p:pic>
        <p:nvPicPr>
          <p:cNvPr id="5" name="Picture 5"/>
          <p:cNvPicPr>
            <a:picLocks noChangeAspect="1"/>
          </p:cNvPicPr>
          <p:nvPr/>
        </p:nvPicPr>
        <p:blipFill>
          <a:blip r:embed="rId2"/>
          <a:srcRect l="16792" r="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横向比较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通过对企业历史数据的分析，可以了解企业研发绩效的发展趋势和变化规律。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纵向分析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根据企业的战略目标和实际情况，可以设定合理的研发绩效目标，并制定相应的改进措施。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目标设定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研发绩效评价指标的解读和应用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https://d.book118.com/778140042033006023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2024-08-29T16:09:14.349</cp:lastPrinted>
  <dcterms:created xsi:type="dcterms:W3CDTF">2024-08-29T08:09:14Z</dcterms:created>
  <dcterms:modified xsi:type="dcterms:W3CDTF">2024-08-29T08:09:16Z</dcterms:modified>
</cp:coreProperties>
</file>