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36D833-DFA0-400E-8222-51DC466CD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5FC08-D8C6-451F-9C24-11F9DC6CEB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2BDDC5-FCC1-49D3-BD65-B4A51115B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EDFDF8-9B33-4151-B5CB-CBA26AA13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B985DD-C3FE-4EDD-9F6A-99B49361F2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1C193C-1575-4529-8B53-3D9EB8E763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9FAAE0-3157-4419-81D1-3FD4650E96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372792-0DF5-402B-9591-DEC37E6B0B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EB477-F582-47F1-9C7D-4178DC626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03F87-E847-4644-B003-024A53037B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D3CC2-1762-4431-9B08-8B1CC8A33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41000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新材料科学与技术产业领域研究与应用的公司治理与组织机制</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2024-01-14</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新材料科学与技术产业概述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公司治理在新材料科学与技术产业中的应用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组织机制在新材料科学与技术产业中的研究与应用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新材料科学与技术产业中公司治理与组织机制的互动关系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研究意义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探讨新材料产业公司治理与组织机制的问题，有助于提高企业运营效率，推动新材料产业的可持续发展。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新材料产业快速发展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随着科技的不断进步，新材料产业在全球范围内迅速崛起，成为推动经济发展的重要引擎。</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公司治理与组织机制的重要性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在新材料产业中，公司治理和组织机制对于企业的长期发展具有至关重要的作用。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如何优化新材料产业公司的治理结构和组织机制以提高企业绩效？</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有效的组织机制在新材料产业中如何发挥作用？</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新材料产业公司治理的现状及存在的问题是什么？</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研究目的：通过对新材料产业公司治理与组织机制的深入研究，提出针对性的优化建议，推动企业实现高效运营和可持续发展。</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研究问题</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新材料科学与技术产业概述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118" r="2711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新材料定义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新材料产业按照应用领域和当前的发展重点，主要分为新型功能材料、先进结构材料和复合材料三大类。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新材料产业经历了从无到有、从小到大的发展历程，目前已经成为全球经济的重要支柱之一。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当前，新材料产业已经渗透到国民经济、国防建设和社会生活的各个领域，支撑着高新技术产业的发展，推动着传统产业的转型升级，对经济社会发展产生了巨大的影响。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687" r="2468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未来新材料产业的发展将更加注重创新、绿色和智能化，加强与新一代信息技术、高端装备制造等战略性新兴产业的深度融合。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发展趋势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未来新材料产业的发展重点将包括高性能纤维及复合材料、先进陶瓷和新型玻璃、新型金属功能材料、高品质特殊钢、新一代信息功能材料及器件、新能源材料、纳米材料、生物医用材料、3D打印材料等。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发展重点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产业未来发展趋势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公司治理在新材料科学与技术产业中的应用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公司治理是一种对公司进行管理和控制的体系，涉及公司管理层、董事会、股东和其他利益相关者之间的关系和权责分配。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包括公正、透明、责任和问责等原则，旨在确保公司的决策和管理符合法律法规和道德标准，并最大化股东和其他利益相关者的利益。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公司治理的定义与原则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公司治理原则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公司治理定义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股权结构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新材料公司的股权结构通常较为集中，大股东往往具有较大的决策权。因此，公司治理需要关注股权结构的合理性，防止一股独大或内部人控制。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董事会构成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董事会在公司治理中发挥着核心作用。在新材料公司中，董事会应具备专业知识和行业经验，能够对公司战略、风险管理和高管薪酬等进行有效监督。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信息披露</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新材料产业涉及较多的技术秘密和商业秘密，但公司治理要求公司应充分披露重要信息，以便投资者和其他利益相关者做出决策。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公司治理在新材料产业中的实践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https://d.book118.com/778141000006006036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2024-09-15T03:34:57.922</cp:lastPrinted>
  <dcterms:created xsi:type="dcterms:W3CDTF">2024-09-14T19:34:57Z</dcterms:created>
  <dcterms:modified xsi:type="dcterms:W3CDTF">2024-09-14T19:35:00Z</dcterms:modified>
</cp:coreProperties>
</file>