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B5B79-3723-4B08-BD93-AADEB590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916CE-0615-4B64-877A-BA162084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67853-9791-4D4C-A22D-9D9E1BFED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7B7E3-577C-45A5-B318-F9F3C077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722D5-AAA6-40A9-B31F-85406C9A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8DF6D9-3C21-4045-A468-BEF9C85C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577FF-54BE-4A5D-BC77-4D5EBFA26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D0FB2-70DB-4939-9261-3754AC1B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DA19E-33EA-4D98-AD37-82EA91A8C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53039-B549-4DFD-A0D4-FF1892D8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8E5C8-8662-4490-9758-40E83E4B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42042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放射诊疗防护常见问题学习培训问题解答精华尽览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常见放射诊疗设备及其防护设施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放射诊疗过程中常见问题解答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放射诊疗安全防护措施及实践操作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法律法规、标准规范及监管要求解读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放射诊疗是指使用放射性同位素、射线装置进行临床医学诊断、治疗和健康检查的医疗活动。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根据射线来源和用途，放射诊疗可分为核医学、放射治疗、介入放射学和X射线影像诊断等类别。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放射防护遵循实践正当化、防护最优化和个人剂量限值的原则，确保在放射诊疗过程中，工作人员和公众的受照剂量保持在合理水平。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国家和国际层面制定了一系列放射防护标准，如国际原子能机构（IAEA）的基本安全标准、我国的《电离辐射防护与辐射源安全基本标准》等，为放射诊疗提供指导和规范。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放射防护原则与标准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29" r="14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放射工作人员需严格遵守放射防护法规和标准，确保放射诊疗活动的安全与合规；同时，负责设备操作、患者照射、剂量监测等具体工作。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从事放射诊疗工作的人员需具备相应的专业知识和技能，取得相应的执业资格；并接受定期的放射防护培训，提高业务水平和安全防护意识。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放射工作人员职责与要求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放射工作人员要求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常见放射诊疗设备及其防护设施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78" r="256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是X射线机的核心部件，由阴极灯丝和阳极靶组成，通过高压电场产生X射线。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X射线管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为X射线管提供所需的高电压，控制X射线的产生。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高压发生器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用于控制X射线机的各项参数，如曝光时间、电流、电压等。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包括铅屏风、铅橡胶围裙、铅玻璃等，用于减少散射线对工作人员和患者的危害。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防护设施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X射线机结构与工作原理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CT机结构与工作原理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95" r="152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包括X射线管、探测器、准直器等部件，用于产生和接收X射线。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用于承载患者，并可在扫描过程中移动。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用于控制CT机的各项参数，如扫描层厚、重建算法等。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包括铅屏风、铅橡胶围裙等，用于减少散射线对工作人员和患者的危害。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157" r="2315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DSA机结构与工作原理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产生X射线的部件，通常由X射线管和高压发生器组成。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用于接收X射线并转换为数字信号。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对接收到的数字信号进行处理，生成DSA图像。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包括铅屏风、铅橡胶围裙等，用于减少散射线对工作人员和患者的危害。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平板探测器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图像处理系统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包括磁屏蔽室、射频屏蔽室等，用于减少磁场和射频场对工作人员和患者的危害。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对接收到的信号进行处理和重建，生成MRI图像。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射频线圈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用于发射射频脉冲并接收回波信号。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产生强磁场，使人体内的氢原子核发生共振。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梯度线圈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用于产生梯度磁场，实现空间定位。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核磁共振成像设备简介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放射诊疗过程中常见问题解答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如何正确佩戴个人剂量计？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个人剂量计的重要性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个人剂量计是放射工作人员职业健康管理的重要工具，用于监测工作人员受到的射线照射剂量。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正确佩戴位置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个人剂量计应佩戴在工作人员身体可能受到最大照射的部位，通常是胸前或腰部。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工作人员应定期检查个人剂量计的读数，并记录在工作日志中，以便及时发现异常情况。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https://d.book118.com/778142042005006031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2024-09-07T17:12:08.214</cp:lastPrinted>
  <dcterms:created xsi:type="dcterms:W3CDTF">2024-09-07T09:12:08Z</dcterms:created>
  <dcterms:modified xsi:type="dcterms:W3CDTF">2024-09-07T09:12:10Z</dcterms:modified>
</cp:coreProperties>
</file>