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45D09-0E31-4C15-A9DD-A97F91333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254FC-9480-447E-B9C7-E32A18209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A4395-2D65-4C81-9106-A0528ECF1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FEB07-1401-4505-AE0F-E5F711D6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650FCD-FB0A-4907-9F8B-A624C51F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6F65B-943B-4B90-9269-B7BCF882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26CF0-EB9F-4B79-A5D7-D7BB6E9F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697FA-91D1-4A5A-B502-573A1C1E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2678E-22F9-4818-B3FB-98C91058B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A20A6-B329-465D-984C-AA68E6BB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252E7-A676-479F-810B-5456D188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42047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创新无限领略广告设计的魅力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创新思维在广告设计中的应用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广告设计中的视觉元素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广告设计中的创意表现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广告设计中的媒介选择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67" r="383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398" r="363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1" r="314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广告设计是一种通过视觉、文字、声音等多种元素，传达商品或服务信息，引导消费者产生购买欲望的创造性活动。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广告设计的根本目的是促进销售，提升品牌形象，以及传达企业或产品的独特价值。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早期的广告设计主要依赖于手绘和传统印刷技术，创意和表现形式相对单一。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10" b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625" r="2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54" r="133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随着科技的进步，广告设计逐渐融入了摄影、影视等多媒体元素，表现形式更加丰富多彩。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现代广告设计不仅注重创意和美感，还强调与消费者之间的情感共鸣和互动体验。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67" r="158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创意是广告设计的灵魂，好的创意能够吸引消费者的注意力，激发购买欲望。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包括色彩、图形、图像等，是广告设计中最直观的表现手法，能够迅速传达信息并留下深刻印象。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视觉元素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文字在广告设计中起到解释、说明和补充视觉元素的作用，需要与视觉元素相互配合，形成统一的整体效果。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文字信息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广告设计需要触动消费者的情感，引发共鸣，从而建立品牌与消费者之间的深厚联系。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创新思维在广告设计中的应用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创新思维是指在广告设计中运用独特、新颖的思考方式，打破常规思维模式，创造出具有吸引力和影响力的广告作品。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创新思维具有突破性、独创性、灵活性和风险性等特点。它要求广告设计师敢于挑战传统观念，勇于尝试新的表现手法和传播方式。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创新思维的概念与特点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679" r="176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创新思维在广告设计中的价值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提升广告吸引力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通过创新思维，广告设计师可以创造出更具个性和独特性的广告作品，从而吸引消费者的注意力，提高广告的关注度。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创新思维有助于塑造独特的品牌形象，使品牌在竞争激烈的市场中脱颖而出。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推动销售增长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具有创新思维的广告作品往往能够激发消费者的购买欲望，从而推动产品的销售增长。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培养创新思维的方法与途径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广告设计师需要不断学习和积累各种知识，包括艺术、文化、科技等方面的知识，以丰富自己的创意灵感。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鼓励自由思考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在日常工作中，应鼓励广告设计师进行自由思考，提出不同的想法和意见，以培养其创新思维能力。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激发创造力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可以通过组织创意活动、参加设计比赛等方式，激发广告设计师的创造力，提高其创新思维能力。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接受失败与反思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在创新过程中，失败是不可避免的。应鼓励广告设计师接受失败并从中吸取教训，不断反思和改进自己的创新思维方式和方法。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广告设计中的视觉元素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通过独特的图形创意，将产品或品牌信息以直观、有趣的方式表达出来，吸引受众的注意力。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81" r="7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2471" r="3247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图形创意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运用具有象征意义的符号，传达特定的文化、情感或品牌内涵，增强广告的识别度和记忆点。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符号运用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运用图像处理和修饰技巧，使广告图像更加生动、美观，提升广告的视觉冲击力。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图像修饰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图形元素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运用色彩心理学原理，选择适合的色彩搭配，激发受众的情感共鸣，增强广告的感染力。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73" r="2507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通过色彩的对比和调和，突出广告主题，引导受众的视线，提高广告的视觉冲击力。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根据品牌形象和广告策略，选择相应的色彩搭配，塑造独特的品牌形象和广告风格。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色彩元素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https://d.book118.com/778142047005006031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2024-09-07T17:12:08.633</cp:lastPrinted>
  <dcterms:created xsi:type="dcterms:W3CDTF">2024-09-07T09:12:08Z</dcterms:created>
  <dcterms:modified xsi:type="dcterms:W3CDTF">2024-09-07T09:12:10Z</dcterms:modified>
</cp:coreProperties>
</file>