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7A3B4-D0F1-4B1F-896C-0A4455604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24856-EF1B-4D3D-A819-350F9D379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D83E9-D82A-4949-B188-B4AB3B74E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DA1C9A-AC0F-4C3A-AD54-B1BFF27D3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7AB76A-419E-4FE9-A737-338CA59B6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B55FDD-B9EF-4204-814F-AB72238FC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0D51B9-F977-4974-92EF-7FA6280B6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E136A0-5656-4C4F-B422-A76C7DE83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D813FB-1950-440B-B863-402C78C42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DD92D-6632-4D9D-B6A7-BD50643BA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4A0E8-4190-469E-AF55-FE3121FFF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42133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插管病人的术后护理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插管病人术后概述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康复与出院指导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插管病人术后概述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插管可以保持呼吸道通畅，确保患者能够正常呼吸。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维持呼吸道通畅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便于吸痰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辅助机械通气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15" r="41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插管可以方便地吸出呼吸道内的痰液，保持呼吸道清洁。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插管可以连接呼吸机，辅助患者进行机械通气，改善氧合。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插管的目的和重要性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插管术后，患者可能会出现喉咙疼痛、异物感等不适症状。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917" r="11917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疼痛和不适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插管操作可能导致呼吸道和口腔感染的风险增加。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插管术后，患者可能会因为不适和焦虑而产生心理压力。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插管病人的术后状况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296" r="2529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9847" r="984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定期测量体温、血压、心率和呼吸频率，观察病情变化。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根据手术部位和病情，协助病人采取舒适的卧位。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根据医嘱指导病人进食和排便，保持大便通畅。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保持伤口清洁干燥，定期更换敷料，预防感染。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监测生命体征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保持舒适体位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饮食与排便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协助排痰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呼吸功能锻炼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829" r="1282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及时清除呼吸道分泌物，保持呼吸道通畅。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根据病情需要，给予吸氧治疗。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鼓励病人咳嗽排痰，必要时给予雾化吸入治疗。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指导病人进行呼吸功能锻炼，促进肺功能恢复。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255" r="1625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800" b="158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对各种管道进行标识，明确管道名称和用途。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标识管道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妥善固定管道，防止滑脱和移位。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固定管道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定期检查管道是否通畅，及时处理堵塞和弯曲。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观察引流物的颜色、量和性状，及时发现异常情况。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观察引流物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观察伤口是否有出血迹象，及时报告医生处理。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保持伤口清洁干燥，遵医嘱使用抗生素预防感染。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评估病人疼痛程度，遵医嘱给予镇痛治疗。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监测病人体温变化，遵医嘱给予降温处理。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https://d.book118.com/778142133122006030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2024-09-07T10:00:22.597</cp:lastPrinted>
  <dcterms:created xsi:type="dcterms:W3CDTF">2024-09-07T02:00:22Z</dcterms:created>
  <dcterms:modified xsi:type="dcterms:W3CDTF">2024-09-07T02:00:24Z</dcterms:modified>
</cp:coreProperties>
</file>