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79342B-7880-4B19-9589-522535B1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3B0BD-809E-4663-9560-C5388E9D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913A2-96B7-48F9-A963-55B07506B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1E447-EBA2-4A84-891E-13A734E50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3AB53-7E8C-4283-96AA-ED91E0CC8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4715B0-4782-40A4-9FCE-5679BF98B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3ADA6-1F32-41A8-BE6E-8599292B1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70DF8-DD38-469C-B0B8-00E90552F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25478-81C6-42EC-B9BF-052D417B5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54D9B-8D2A-4ACD-92BA-58B8F8333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54018-5C90-431F-9668-2ECB4D5BF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4304607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现代企业激励机制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现代企业激励机制的种类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现代企业激励机制的实施方式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现代企业激励机制的优化策略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现代企业激励机制的挑战与对策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激励机制的定义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激励机制的建立需要明确激励的目标、对象、方式、时机和力度等要素，形成一套完整、科学的激励机制体系。</a:t>
            </a:r>
            <a:endParaRPr lang="en-US" sz="1100"/>
          </a:p>
        </p:txBody>
      </p:sp>
      <p:sp>
        <p:nvSpPr>
          <p:cNvPr id="34" name="AutoShape 34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激励机制是指通过特定的方法和管理体系，将员工对组织及工作的承诺最大化的过程。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993" r="1799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提高员工的工作积极性和主动性，激发员工的创造力和潜能，提升企业的整体绩效。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有助于吸引和留住优秀人才，增强企业的核心竞争力。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促进企业文化的建设和团队凝聚力的提升，形成良好的企业氛围。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激励机制的理论基础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激励理论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包括马斯洛的需求层次理论、赫茨伯格的两因素理论、弗鲁姆的期望理论等，为企业激励机制的设计提供了理论指导。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绩效管理理论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强调绩效与激励的关联性，通过科学的绩效评估和反馈，引导员工实现更好的绩效表现。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薪酬管理理论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关注薪酬体系的设计和优化，以合理的薪酬结构和水平激发员工的动力和满意度。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现代企业激励机制的种类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通过设定合理的工资水平，激发员工的工作积极性和创造力。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工资激励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t="7125" b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奖金激励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福利激励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3250" r="1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根据员工的工作表现和业绩，给予相应的奖金，以鼓励员工追求更高的工作目标。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提供员工福利，如健康保险、退休金、带薪休假等，增强员工的归属感和忠诚度。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薪酬激励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通过提供晋升机会，激发员工的职业发展动力和自我实现欲望。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4526" r="145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晋升激励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提供员工培训和发展机会，提高员工的技能和知识水平，增强员工的竞争力。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培训激励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给予员工荣誉和认可，如颁发奖项、通报表扬等，以增强员工的自尊心和自信心。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荣誉激励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非物质激励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给予员工购买公司股票的权利，使员工成为公司的股东，分享公司的发展成果。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股票期权激励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公司赠与员工股票，使员工成为公司的股东，增强员工的归属感和忠诚度。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股票赠与计划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员工可以以折扣价购买公司股票，使员工成为公司的股东，分享公司的发展成果。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股票购买计划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员工持股计划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现代企业激励机制的实施方式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https://d.book118.com/778143046075006042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2024-09-21T19:18:01.220</cp:lastPrinted>
  <dcterms:created xsi:type="dcterms:W3CDTF">2024-09-21T11:18:01Z</dcterms:created>
  <dcterms:modified xsi:type="dcterms:W3CDTF">2024-09-21T11:18:03Z</dcterms:modified>
</cp:coreProperties>
</file>