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AFDDE-9606-470A-BBA8-42B73E989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56116-D65D-4110-9451-3265F2519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A49C5-6C84-4CFC-B6D5-B6C481F6D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92585-1E24-44E5-90FC-75E10E253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80DD50-1EC8-480E-B39D-8604B2F08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8CE3EA-59F8-4B6A-ACEA-A9CDA9340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D324F0-CA09-4941-ACFA-23126F64A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52FAB-712E-4892-AB7E-2C46DD408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93033-5F52-4D50-9128-EE9CE0E09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9E2D6-0C00-4864-8E80-4E05EE041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912B8-4D98-44FF-84BB-D11442F1A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430710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《概率论1讲》ppt课件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概率论简介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概率的基本性质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期望与方差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大数定律与中心极限定理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贝叶斯定理与全概率公式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概率论简介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概率论是研究随机现象的数学学科，用于描述随机事件、随机变量、随机过程等概念，以及它们之间的关系和规律。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概率论提供了一套完整的数学工具，用于量化随机现象的不确定性，并预测其未来的发展趋势。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概率论在各个领域都有广泛的应用，如统计学、经济学、物理学、工程学、计算机科学等。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概率论的发展历程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概率论起源于17世纪，最初是作为赌博游戏的数学分析发展起来的。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18世纪，概率论开始应用于保险业和赌博业，并逐渐发展成为一门独立的数学学科。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20世纪以来，概率论在各个领域的应用逐渐增多，尤其是在统计学和计算机科学方面取得了重要突破。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概率论是统计学的重要基础，用于描述和分析数据，进行预测和决策。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概率论在计算机科学中用于人工智能、机器学习和数据挖掘等领域，用于处理不确定性和进行推理。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计算机科学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概率论在经济学中用于描述和分析不确定性，进行风险评估和决策。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概率论在物理学中用于描述量子现象和随机过程，如布朗运动和放射性衰变。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概率论在工程学中用于可靠性分析和风险评估，如机械故障和网络安全。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概率的基本性质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概率的公理化定义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概率的公理化定义是概率论的基础，它规定了概率的基本性质和计算方法。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在公理化定义中，概率是一个满足特定条件的集合的函数，这个函数将集合映射到实数范围[0,1]。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公理化定义确保了概率的几个重要性质，如非负性、规范性和可加性。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条件概率可以用公式P(A|B)=P(A∩B)/P(B)计算，其中P(A∩B)表示事件A和事件B同时发生的概率。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条件概率是概率论中的一个重要概念，它在统计推断、贝叶斯决策理论等领域有广泛应用。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条件概率是指在某个已知事件发生的条件下，另一个事件发生的概率。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独立性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123806" y="2695965"/>
            <a:ext cx="2928915" cy="189181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独立性是指两个或多个事件之间没有相互影响，一个事件的发生与另一个事件的发生无关。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140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在概率论中，如果两个事件A和B是独立的，则P(A∩B)=P(A)P(B)。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17093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独立性是概率论中的一个重要概念，它有助于简化概率计算和推理，并且在决策理论、统计学等领域有广泛应用。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在概率论中，随机变量是一个函数，其定义域是样本空间，值域是实数集或某一离散集合。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离散随机变量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如果随机变量的可能取值是离散的，则称为离散随机变量。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连续随机变量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如果随机变量的可能取值是连续的，则称为连续随机变量。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随机变量的定义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离散型随机变量的概率分布：离散型随机变量的取值和对应的概率。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离散型随机变量的期望和方差：期望是所有可能取值的概率加权和，方差是各个取值与期望的差的平方的期望。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常见的离散型随机变量：二项分布、泊松分布等。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离散型随机变量及其分布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https://d.book118.com/778143071045006034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2024-09-12T16:47:16.404</cp:lastPrinted>
  <dcterms:created xsi:type="dcterms:W3CDTF">2024-09-12T08:47:16Z</dcterms:created>
  <dcterms:modified xsi:type="dcterms:W3CDTF">2024-09-12T08:47:18Z</dcterms:modified>
</cp:coreProperties>
</file>